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25"/>
  </p:notesMasterIdLst>
  <p:handoutMasterIdLst>
    <p:handoutMasterId r:id="rId26"/>
  </p:handoutMasterIdLst>
  <p:sldIdLst>
    <p:sldId id="264" r:id="rId6"/>
    <p:sldId id="270" r:id="rId7"/>
    <p:sldId id="286" r:id="rId8"/>
    <p:sldId id="260" r:id="rId9"/>
    <p:sldId id="272" r:id="rId10"/>
    <p:sldId id="273" r:id="rId11"/>
    <p:sldId id="274" r:id="rId12"/>
    <p:sldId id="259" r:id="rId13"/>
    <p:sldId id="278" r:id="rId14"/>
    <p:sldId id="279" r:id="rId15"/>
    <p:sldId id="280" r:id="rId16"/>
    <p:sldId id="281" r:id="rId17"/>
    <p:sldId id="282" r:id="rId18"/>
    <p:sldId id="283" r:id="rId19"/>
    <p:sldId id="285" r:id="rId20"/>
    <p:sldId id="284" r:id="rId21"/>
    <p:sldId id="277" r:id="rId22"/>
    <p:sldId id="275" r:id="rId23"/>
    <p:sldId id="276" r:id="rId24"/>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iddicoat" initials="TL" lastIdx="2" clrIdx="0">
    <p:extLst>
      <p:ext uri="{19B8F6BF-5375-455C-9EA6-DF929625EA0E}">
        <p15:presenceInfo xmlns:p15="http://schemas.microsoft.com/office/powerpoint/2012/main" userId="S::Thomas.Liddicoat@cornwall.gov.uk::430bf6d6-7ba9-4410-a023-1a3ba59ca3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D3C"/>
    <a:srgbClr val="6D3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A6A3E-3286-430B-9B16-FD073E24E52B}" v="2472" dt="2022-07-07T15:03:24.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56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iddicoat" userId="430bf6d6-7ba9-4410-a023-1a3ba59ca3c3" providerId="ADAL" clId="{E06A6A3E-3286-430B-9B16-FD073E24E52B}"/>
    <pc:docChg chg="undo redo custSel addSld delSld modSld sldOrd">
      <pc:chgData name="Thomas Liddicoat" userId="430bf6d6-7ba9-4410-a023-1a3ba59ca3c3" providerId="ADAL" clId="{E06A6A3E-3286-430B-9B16-FD073E24E52B}" dt="2022-07-07T15:11:47.249" v="3824" actId="1076"/>
      <pc:docMkLst>
        <pc:docMk/>
      </pc:docMkLst>
      <pc:sldChg chg="modSp mod">
        <pc:chgData name="Thomas Liddicoat" userId="430bf6d6-7ba9-4410-a023-1a3ba59ca3c3" providerId="ADAL" clId="{E06A6A3E-3286-430B-9B16-FD073E24E52B}" dt="2022-07-07T11:32:22.927" v="311" actId="1076"/>
        <pc:sldMkLst>
          <pc:docMk/>
          <pc:sldMk cId="1977794033" sldId="270"/>
        </pc:sldMkLst>
        <pc:spChg chg="mod">
          <ac:chgData name="Thomas Liddicoat" userId="430bf6d6-7ba9-4410-a023-1a3ba59ca3c3" providerId="ADAL" clId="{E06A6A3E-3286-430B-9B16-FD073E24E52B}" dt="2022-07-07T11:29:19.918" v="276" actId="20577"/>
          <ac:spMkLst>
            <pc:docMk/>
            <pc:sldMk cId="1977794033" sldId="270"/>
            <ac:spMk id="4" creationId="{8B13A832-A023-45CE-B132-EFB08FDCA979}"/>
          </ac:spMkLst>
        </pc:spChg>
        <pc:spChg chg="mod">
          <ac:chgData name="Thomas Liddicoat" userId="430bf6d6-7ba9-4410-a023-1a3ba59ca3c3" providerId="ADAL" clId="{E06A6A3E-3286-430B-9B16-FD073E24E52B}" dt="2022-07-07T11:32:22.927" v="311" actId="1076"/>
          <ac:spMkLst>
            <pc:docMk/>
            <pc:sldMk cId="1977794033" sldId="270"/>
            <ac:spMk id="6" creationId="{AC8275CD-DB19-4849-9EFC-B8A6CCF5D2C8}"/>
          </ac:spMkLst>
        </pc:spChg>
        <pc:spChg chg="mod">
          <ac:chgData name="Thomas Liddicoat" userId="430bf6d6-7ba9-4410-a023-1a3ba59ca3c3" providerId="ADAL" clId="{E06A6A3E-3286-430B-9B16-FD073E24E52B}" dt="2022-07-07T11:32:16.965" v="310" actId="20577"/>
          <ac:spMkLst>
            <pc:docMk/>
            <pc:sldMk cId="1977794033" sldId="270"/>
            <ac:spMk id="9" creationId="{157AAE68-C304-4F50-BDE8-8616BD8EE046}"/>
          </ac:spMkLst>
        </pc:spChg>
      </pc:sldChg>
      <pc:sldChg chg="del">
        <pc:chgData name="Thomas Liddicoat" userId="430bf6d6-7ba9-4410-a023-1a3ba59ca3c3" providerId="ADAL" clId="{E06A6A3E-3286-430B-9B16-FD073E24E52B}" dt="2022-07-07T14:54:15.132" v="3392" actId="2696"/>
        <pc:sldMkLst>
          <pc:docMk/>
          <pc:sldMk cId="3944521988" sldId="271"/>
        </pc:sldMkLst>
      </pc:sldChg>
      <pc:sldChg chg="addSp modSp mod delCm modNotesTx">
        <pc:chgData name="Thomas Liddicoat" userId="430bf6d6-7ba9-4410-a023-1a3ba59ca3c3" providerId="ADAL" clId="{E06A6A3E-3286-430B-9B16-FD073E24E52B}" dt="2022-07-07T15:11:47.249" v="3824" actId="1076"/>
        <pc:sldMkLst>
          <pc:docMk/>
          <pc:sldMk cId="2727569786" sldId="273"/>
        </pc:sldMkLst>
        <pc:spChg chg="mod">
          <ac:chgData name="Thomas Liddicoat" userId="430bf6d6-7ba9-4410-a023-1a3ba59ca3c3" providerId="ADAL" clId="{E06A6A3E-3286-430B-9B16-FD073E24E52B}" dt="2022-07-07T14:02:56.758" v="3091" actId="20577"/>
          <ac:spMkLst>
            <pc:docMk/>
            <pc:sldMk cId="2727569786" sldId="273"/>
            <ac:spMk id="2" creationId="{C3BB55D0-FFB6-4E3C-A294-17B543F551C8}"/>
          </ac:spMkLst>
        </pc:spChg>
        <pc:spChg chg="mod">
          <ac:chgData name="Thomas Liddicoat" userId="430bf6d6-7ba9-4410-a023-1a3ba59ca3c3" providerId="ADAL" clId="{E06A6A3E-3286-430B-9B16-FD073E24E52B}" dt="2022-07-07T15:10:53.735" v="3817" actId="1076"/>
          <ac:spMkLst>
            <pc:docMk/>
            <pc:sldMk cId="2727569786" sldId="273"/>
            <ac:spMk id="3" creationId="{476E6D95-5F7A-4B60-9289-2483A46F5CCE}"/>
          </ac:spMkLst>
        </pc:spChg>
        <pc:spChg chg="mod">
          <ac:chgData name="Thomas Liddicoat" userId="430bf6d6-7ba9-4410-a023-1a3ba59ca3c3" providerId="ADAL" clId="{E06A6A3E-3286-430B-9B16-FD073E24E52B}" dt="2022-07-07T15:11:47.249" v="3824" actId="1076"/>
          <ac:spMkLst>
            <pc:docMk/>
            <pc:sldMk cId="2727569786" sldId="273"/>
            <ac:spMk id="6" creationId="{C6A133A7-E374-4D8F-ABAA-9CB11E0F9CE6}"/>
          </ac:spMkLst>
        </pc:spChg>
        <pc:spChg chg="add mod">
          <ac:chgData name="Thomas Liddicoat" userId="430bf6d6-7ba9-4410-a023-1a3ba59ca3c3" providerId="ADAL" clId="{E06A6A3E-3286-430B-9B16-FD073E24E52B}" dt="2022-07-07T15:00:24.795" v="3403" actId="1076"/>
          <ac:spMkLst>
            <pc:docMk/>
            <pc:sldMk cId="2727569786" sldId="273"/>
            <ac:spMk id="7" creationId="{04800B8E-AB11-41DD-B9F3-052345309D31}"/>
          </ac:spMkLst>
        </pc:spChg>
        <pc:graphicFrameChg chg="mod modGraphic">
          <ac:chgData name="Thomas Liddicoat" userId="430bf6d6-7ba9-4410-a023-1a3ba59ca3c3" providerId="ADAL" clId="{E06A6A3E-3286-430B-9B16-FD073E24E52B}" dt="2022-07-07T15:10:59.033" v="3818" actId="1076"/>
          <ac:graphicFrameMkLst>
            <pc:docMk/>
            <pc:sldMk cId="2727569786" sldId="273"/>
            <ac:graphicFrameMk id="5" creationId="{4386F87D-BD82-41A1-B83C-0F7F12E1E21C}"/>
          </ac:graphicFrameMkLst>
        </pc:graphicFrameChg>
      </pc:sldChg>
      <pc:sldChg chg="modSp mod">
        <pc:chgData name="Thomas Liddicoat" userId="430bf6d6-7ba9-4410-a023-1a3ba59ca3c3" providerId="ADAL" clId="{E06A6A3E-3286-430B-9B16-FD073E24E52B}" dt="2022-07-07T11:49:54.433" v="624" actId="404"/>
        <pc:sldMkLst>
          <pc:docMk/>
          <pc:sldMk cId="666315026" sldId="274"/>
        </pc:sldMkLst>
        <pc:spChg chg="mod">
          <ac:chgData name="Thomas Liddicoat" userId="430bf6d6-7ba9-4410-a023-1a3ba59ca3c3" providerId="ADAL" clId="{E06A6A3E-3286-430B-9B16-FD073E24E52B}" dt="2022-07-07T11:49:54.433" v="624" actId="404"/>
          <ac:spMkLst>
            <pc:docMk/>
            <pc:sldMk cId="666315026" sldId="274"/>
            <ac:spMk id="4" creationId="{1B999502-8B91-4458-916F-6519383B4692}"/>
          </ac:spMkLst>
        </pc:spChg>
      </pc:sldChg>
      <pc:sldChg chg="modSp mod">
        <pc:chgData name="Thomas Liddicoat" userId="430bf6d6-7ba9-4410-a023-1a3ba59ca3c3" providerId="ADAL" clId="{E06A6A3E-3286-430B-9B16-FD073E24E52B}" dt="2022-07-07T14:54:56.074" v="3393" actId="1076"/>
        <pc:sldMkLst>
          <pc:docMk/>
          <pc:sldMk cId="4234225658" sldId="276"/>
        </pc:sldMkLst>
        <pc:picChg chg="mod">
          <ac:chgData name="Thomas Liddicoat" userId="430bf6d6-7ba9-4410-a023-1a3ba59ca3c3" providerId="ADAL" clId="{E06A6A3E-3286-430B-9B16-FD073E24E52B}" dt="2022-07-07T14:54:56.074" v="3393" actId="1076"/>
          <ac:picMkLst>
            <pc:docMk/>
            <pc:sldMk cId="4234225658" sldId="276"/>
            <ac:picMk id="5" creationId="{1EB724C0-E6B2-4A1A-BEE5-BEF710CCCCEF}"/>
          </ac:picMkLst>
        </pc:picChg>
      </pc:sldChg>
      <pc:sldChg chg="addSp modSp new mod">
        <pc:chgData name="Thomas Liddicoat" userId="430bf6d6-7ba9-4410-a023-1a3ba59ca3c3" providerId="ADAL" clId="{E06A6A3E-3286-430B-9B16-FD073E24E52B}" dt="2022-07-07T11:49:16.777" v="620" actId="404"/>
        <pc:sldMkLst>
          <pc:docMk/>
          <pc:sldMk cId="4071782620" sldId="278"/>
        </pc:sldMkLst>
        <pc:spChg chg="add mod">
          <ac:chgData name="Thomas Liddicoat" userId="430bf6d6-7ba9-4410-a023-1a3ba59ca3c3" providerId="ADAL" clId="{E06A6A3E-3286-430B-9B16-FD073E24E52B}" dt="2022-07-07T11:49:16.777" v="620" actId="404"/>
          <ac:spMkLst>
            <pc:docMk/>
            <pc:sldMk cId="4071782620" sldId="278"/>
            <ac:spMk id="4" creationId="{64170552-545A-4A92-9CFF-1D72C2FFE5A2}"/>
          </ac:spMkLst>
        </pc:spChg>
        <pc:spChg chg="add mod">
          <ac:chgData name="Thomas Liddicoat" userId="430bf6d6-7ba9-4410-a023-1a3ba59ca3c3" providerId="ADAL" clId="{E06A6A3E-3286-430B-9B16-FD073E24E52B}" dt="2022-07-05T14:26:00.435" v="135" actId="1076"/>
          <ac:spMkLst>
            <pc:docMk/>
            <pc:sldMk cId="4071782620" sldId="278"/>
            <ac:spMk id="5" creationId="{F1A68F45-ECFA-40D1-8DE3-8AE77544A15E}"/>
          </ac:spMkLst>
        </pc:spChg>
        <pc:picChg chg="add mod modCrop">
          <ac:chgData name="Thomas Liddicoat" userId="430bf6d6-7ba9-4410-a023-1a3ba59ca3c3" providerId="ADAL" clId="{E06A6A3E-3286-430B-9B16-FD073E24E52B}" dt="2022-07-05T14:26:15.238" v="137" actId="1440"/>
          <ac:picMkLst>
            <pc:docMk/>
            <pc:sldMk cId="4071782620" sldId="278"/>
            <ac:picMk id="3" creationId="{20257D27-76AC-4771-A329-FD6F8EDFAB67}"/>
          </ac:picMkLst>
        </pc:picChg>
      </pc:sldChg>
      <pc:sldChg chg="addSp delSp modSp new mod">
        <pc:chgData name="Thomas Liddicoat" userId="430bf6d6-7ba9-4410-a023-1a3ba59ca3c3" providerId="ADAL" clId="{E06A6A3E-3286-430B-9B16-FD073E24E52B}" dt="2022-07-07T14:48:52.606" v="3370" actId="12269"/>
        <pc:sldMkLst>
          <pc:docMk/>
          <pc:sldMk cId="3160201153" sldId="279"/>
        </pc:sldMkLst>
        <pc:spChg chg="add mod">
          <ac:chgData name="Thomas Liddicoat" userId="430bf6d6-7ba9-4410-a023-1a3ba59ca3c3" providerId="ADAL" clId="{E06A6A3E-3286-430B-9B16-FD073E24E52B}" dt="2022-07-07T11:48:11.565" v="607" actId="115"/>
          <ac:spMkLst>
            <pc:docMk/>
            <pc:sldMk cId="3160201153" sldId="279"/>
            <ac:spMk id="6" creationId="{7757F14E-CAAA-4161-8CB3-887A70E72400}"/>
          </ac:spMkLst>
        </pc:spChg>
        <pc:spChg chg="add mod">
          <ac:chgData name="Thomas Liddicoat" userId="430bf6d6-7ba9-4410-a023-1a3ba59ca3c3" providerId="ADAL" clId="{E06A6A3E-3286-430B-9B16-FD073E24E52B}" dt="2022-07-07T11:48:45.207" v="613" actId="1076"/>
          <ac:spMkLst>
            <pc:docMk/>
            <pc:sldMk cId="3160201153" sldId="279"/>
            <ac:spMk id="8" creationId="{6CF612EC-384F-438A-83AD-811C4CB41174}"/>
          </ac:spMkLst>
        </pc:spChg>
        <pc:graphicFrameChg chg="add mod modGraphic">
          <ac:chgData name="Thomas Liddicoat" userId="430bf6d6-7ba9-4410-a023-1a3ba59ca3c3" providerId="ADAL" clId="{E06A6A3E-3286-430B-9B16-FD073E24E52B}" dt="2022-07-07T14:48:52.606" v="3370" actId="12269"/>
          <ac:graphicFrameMkLst>
            <pc:docMk/>
            <pc:sldMk cId="3160201153" sldId="279"/>
            <ac:graphicFrameMk id="2" creationId="{AF406712-D101-43E9-AE3C-A43AFABD3348}"/>
          </ac:graphicFrameMkLst>
        </pc:graphicFrameChg>
        <pc:picChg chg="add del mod modCrop">
          <ac:chgData name="Thomas Liddicoat" userId="430bf6d6-7ba9-4410-a023-1a3ba59ca3c3" providerId="ADAL" clId="{E06A6A3E-3286-430B-9B16-FD073E24E52B}" dt="2022-07-07T11:47:38.222" v="583" actId="478"/>
          <ac:picMkLst>
            <pc:docMk/>
            <pc:sldMk cId="3160201153" sldId="279"/>
            <ac:picMk id="3" creationId="{25A86B7D-B8BD-47B5-A955-045A14E5DC89}"/>
          </ac:picMkLst>
        </pc:picChg>
        <pc:picChg chg="add mod">
          <ac:chgData name="Thomas Liddicoat" userId="430bf6d6-7ba9-4410-a023-1a3ba59ca3c3" providerId="ADAL" clId="{E06A6A3E-3286-430B-9B16-FD073E24E52B}" dt="2022-07-07T11:47:36.731" v="582" actId="1076"/>
          <ac:picMkLst>
            <pc:docMk/>
            <pc:sldMk cId="3160201153" sldId="279"/>
            <ac:picMk id="4" creationId="{3D19568A-D076-4315-89D3-3F7277981503}"/>
          </ac:picMkLst>
        </pc:picChg>
      </pc:sldChg>
      <pc:sldChg chg="addSp delSp modSp new mod">
        <pc:chgData name="Thomas Liddicoat" userId="430bf6d6-7ba9-4410-a023-1a3ba59ca3c3" providerId="ADAL" clId="{E06A6A3E-3286-430B-9B16-FD073E24E52B}" dt="2022-07-07T14:49:00.548" v="3371" actId="12269"/>
        <pc:sldMkLst>
          <pc:docMk/>
          <pc:sldMk cId="606879972" sldId="280"/>
        </pc:sldMkLst>
        <pc:spChg chg="add mod">
          <ac:chgData name="Thomas Liddicoat" userId="430bf6d6-7ba9-4410-a023-1a3ba59ca3c3" providerId="ADAL" clId="{E06A6A3E-3286-430B-9B16-FD073E24E52B}" dt="2022-07-07T11:50:37.814" v="642" actId="1076"/>
          <ac:spMkLst>
            <pc:docMk/>
            <pc:sldMk cId="606879972" sldId="280"/>
            <ac:spMk id="4" creationId="{8391FA96-2233-4B3F-B0D6-8980A3B40F44}"/>
          </ac:spMkLst>
        </pc:spChg>
        <pc:spChg chg="add mod">
          <ac:chgData name="Thomas Liddicoat" userId="430bf6d6-7ba9-4410-a023-1a3ba59ca3c3" providerId="ADAL" clId="{E06A6A3E-3286-430B-9B16-FD073E24E52B}" dt="2022-07-07T11:53:13.587" v="772" actId="1076"/>
          <ac:spMkLst>
            <pc:docMk/>
            <pc:sldMk cId="606879972" sldId="280"/>
            <ac:spMk id="9" creationId="{23830D11-9B5F-43F0-B9F4-300832E131E4}"/>
          </ac:spMkLst>
        </pc:spChg>
        <pc:graphicFrameChg chg="add mod modGraphic">
          <ac:chgData name="Thomas Liddicoat" userId="430bf6d6-7ba9-4410-a023-1a3ba59ca3c3" providerId="ADAL" clId="{E06A6A3E-3286-430B-9B16-FD073E24E52B}" dt="2022-07-07T14:49:00.548" v="3371" actId="12269"/>
          <ac:graphicFrameMkLst>
            <pc:docMk/>
            <pc:sldMk cId="606879972" sldId="280"/>
            <ac:graphicFrameMk id="5" creationId="{87814900-63FD-4270-9150-E63E82FC65FE}"/>
          </ac:graphicFrameMkLst>
        </pc:graphicFrameChg>
        <pc:picChg chg="add del mod modCrop">
          <ac:chgData name="Thomas Liddicoat" userId="430bf6d6-7ba9-4410-a023-1a3ba59ca3c3" providerId="ADAL" clId="{E06A6A3E-3286-430B-9B16-FD073E24E52B}" dt="2022-07-07T11:52:19.547" v="763" actId="478"/>
          <ac:picMkLst>
            <pc:docMk/>
            <pc:sldMk cId="606879972" sldId="280"/>
            <ac:picMk id="2" creationId="{5D907347-CDC3-4D0A-B824-943D837D8377}"/>
          </ac:picMkLst>
        </pc:picChg>
        <pc:picChg chg="add del mod">
          <ac:chgData name="Thomas Liddicoat" userId="430bf6d6-7ba9-4410-a023-1a3ba59ca3c3" providerId="ADAL" clId="{E06A6A3E-3286-430B-9B16-FD073E24E52B}" dt="2022-07-07T11:52:35.176" v="767" actId="478"/>
          <ac:picMkLst>
            <pc:docMk/>
            <pc:sldMk cId="606879972" sldId="280"/>
            <ac:picMk id="6" creationId="{32DA8098-5356-4392-91C8-CC9DD15CB0B5}"/>
          </ac:picMkLst>
        </pc:picChg>
        <pc:picChg chg="add mod">
          <ac:chgData name="Thomas Liddicoat" userId="430bf6d6-7ba9-4410-a023-1a3ba59ca3c3" providerId="ADAL" clId="{E06A6A3E-3286-430B-9B16-FD073E24E52B}" dt="2022-07-07T11:52:43.038" v="769" actId="1076"/>
          <ac:picMkLst>
            <pc:docMk/>
            <pc:sldMk cId="606879972" sldId="280"/>
            <ac:picMk id="7" creationId="{E69DB46A-1CBC-402D-9465-F7DBE9224C6E}"/>
          </ac:picMkLst>
        </pc:picChg>
      </pc:sldChg>
      <pc:sldChg chg="addSp delSp modSp new mod">
        <pc:chgData name="Thomas Liddicoat" userId="430bf6d6-7ba9-4410-a023-1a3ba59ca3c3" providerId="ADAL" clId="{E06A6A3E-3286-430B-9B16-FD073E24E52B}" dt="2022-07-07T14:49:06.290" v="3372" actId="12269"/>
        <pc:sldMkLst>
          <pc:docMk/>
          <pc:sldMk cId="3150907011" sldId="281"/>
        </pc:sldMkLst>
        <pc:spChg chg="add mod">
          <ac:chgData name="Thomas Liddicoat" userId="430bf6d6-7ba9-4410-a023-1a3ba59ca3c3" providerId="ADAL" clId="{E06A6A3E-3286-430B-9B16-FD073E24E52B}" dt="2022-07-07T11:53:27.467" v="774" actId="1076"/>
          <ac:spMkLst>
            <pc:docMk/>
            <pc:sldMk cId="3150907011" sldId="281"/>
            <ac:spMk id="4" creationId="{385EF18C-EA63-4C5F-BBC9-6898AFE69198}"/>
          </ac:spMkLst>
        </pc:spChg>
        <pc:spChg chg="add mod">
          <ac:chgData name="Thomas Liddicoat" userId="430bf6d6-7ba9-4410-a023-1a3ba59ca3c3" providerId="ADAL" clId="{E06A6A3E-3286-430B-9B16-FD073E24E52B}" dt="2022-07-07T11:59:29.756" v="1201" actId="20577"/>
          <ac:spMkLst>
            <pc:docMk/>
            <pc:sldMk cId="3150907011" sldId="281"/>
            <ac:spMk id="8" creationId="{0A400F5D-53BF-441E-BB22-8A39BEAE7B24}"/>
          </ac:spMkLst>
        </pc:spChg>
        <pc:graphicFrameChg chg="add mod modGraphic">
          <ac:chgData name="Thomas Liddicoat" userId="430bf6d6-7ba9-4410-a023-1a3ba59ca3c3" providerId="ADAL" clId="{E06A6A3E-3286-430B-9B16-FD073E24E52B}" dt="2022-07-07T14:49:06.290" v="3372" actId="12269"/>
          <ac:graphicFrameMkLst>
            <pc:docMk/>
            <pc:sldMk cId="3150907011" sldId="281"/>
            <ac:graphicFrameMk id="6" creationId="{6F8BD6A1-7DEF-4BC3-8B54-89F4D3E357A1}"/>
          </ac:graphicFrameMkLst>
        </pc:graphicFrameChg>
        <pc:picChg chg="add del mod modCrop">
          <ac:chgData name="Thomas Liddicoat" userId="430bf6d6-7ba9-4410-a023-1a3ba59ca3c3" providerId="ADAL" clId="{E06A6A3E-3286-430B-9B16-FD073E24E52B}" dt="2022-07-07T13:10:40.466" v="1202" actId="478"/>
          <ac:picMkLst>
            <pc:docMk/>
            <pc:sldMk cId="3150907011" sldId="281"/>
            <ac:picMk id="2" creationId="{8D133A17-45FC-414C-B508-1512DDEA4796}"/>
          </ac:picMkLst>
        </pc:picChg>
        <pc:picChg chg="add mod">
          <ac:chgData name="Thomas Liddicoat" userId="430bf6d6-7ba9-4410-a023-1a3ba59ca3c3" providerId="ADAL" clId="{E06A6A3E-3286-430B-9B16-FD073E24E52B}" dt="2022-07-07T11:54:08.702" v="783"/>
          <ac:picMkLst>
            <pc:docMk/>
            <pc:sldMk cId="3150907011" sldId="281"/>
            <ac:picMk id="5" creationId="{3F462A71-F9BE-452C-9A44-FCF922F5AD65}"/>
          </ac:picMkLst>
        </pc:picChg>
      </pc:sldChg>
      <pc:sldChg chg="addSp modSp new mod">
        <pc:chgData name="Thomas Liddicoat" userId="430bf6d6-7ba9-4410-a023-1a3ba59ca3c3" providerId="ADAL" clId="{E06A6A3E-3286-430B-9B16-FD073E24E52B}" dt="2022-07-07T14:49:12.752" v="3373" actId="12269"/>
        <pc:sldMkLst>
          <pc:docMk/>
          <pc:sldMk cId="1343323352" sldId="282"/>
        </pc:sldMkLst>
        <pc:spChg chg="add mod">
          <ac:chgData name="Thomas Liddicoat" userId="430bf6d6-7ba9-4410-a023-1a3ba59ca3c3" providerId="ADAL" clId="{E06A6A3E-3286-430B-9B16-FD073E24E52B}" dt="2022-07-07T11:53:36.015" v="776" actId="1076"/>
          <ac:spMkLst>
            <pc:docMk/>
            <pc:sldMk cId="1343323352" sldId="282"/>
            <ac:spMk id="4" creationId="{D67BA1BA-716F-4CD8-B019-312AF94EE422}"/>
          </ac:spMkLst>
        </pc:spChg>
        <pc:spChg chg="add mod">
          <ac:chgData name="Thomas Liddicoat" userId="430bf6d6-7ba9-4410-a023-1a3ba59ca3c3" providerId="ADAL" clId="{E06A6A3E-3286-430B-9B16-FD073E24E52B}" dt="2022-07-07T13:29:21.456" v="1693" actId="20577"/>
          <ac:spMkLst>
            <pc:docMk/>
            <pc:sldMk cId="1343323352" sldId="282"/>
            <ac:spMk id="8" creationId="{2B5942C5-548D-4A65-871F-5CA8A69A6DCC}"/>
          </ac:spMkLst>
        </pc:spChg>
        <pc:graphicFrameChg chg="add mod modGraphic">
          <ac:chgData name="Thomas Liddicoat" userId="430bf6d6-7ba9-4410-a023-1a3ba59ca3c3" providerId="ADAL" clId="{E06A6A3E-3286-430B-9B16-FD073E24E52B}" dt="2022-07-07T14:49:12.752" v="3373" actId="12269"/>
          <ac:graphicFrameMkLst>
            <pc:docMk/>
            <pc:sldMk cId="1343323352" sldId="282"/>
            <ac:graphicFrameMk id="6" creationId="{89890F5F-4728-4E1B-9547-624CC82C7522}"/>
          </ac:graphicFrameMkLst>
        </pc:graphicFrameChg>
        <pc:picChg chg="add mod modCrop">
          <ac:chgData name="Thomas Liddicoat" userId="430bf6d6-7ba9-4410-a023-1a3ba59ca3c3" providerId="ADAL" clId="{E06A6A3E-3286-430B-9B16-FD073E24E52B}" dt="2022-07-07T13:12:04.737" v="1205" actId="1076"/>
          <ac:picMkLst>
            <pc:docMk/>
            <pc:sldMk cId="1343323352" sldId="282"/>
            <ac:picMk id="3" creationId="{78A329ED-7410-4D09-9E2D-627540B932CB}"/>
          </ac:picMkLst>
        </pc:picChg>
        <pc:picChg chg="add mod">
          <ac:chgData name="Thomas Liddicoat" userId="430bf6d6-7ba9-4410-a023-1a3ba59ca3c3" providerId="ADAL" clId="{E06A6A3E-3286-430B-9B16-FD073E24E52B}" dt="2022-07-07T11:54:11.309" v="784"/>
          <ac:picMkLst>
            <pc:docMk/>
            <pc:sldMk cId="1343323352" sldId="282"/>
            <ac:picMk id="5" creationId="{EE685AE7-F688-47A7-B390-E70C29FB058B}"/>
          </ac:picMkLst>
        </pc:picChg>
      </pc:sldChg>
      <pc:sldChg chg="addSp delSp modSp new mod">
        <pc:chgData name="Thomas Liddicoat" userId="430bf6d6-7ba9-4410-a023-1a3ba59ca3c3" providerId="ADAL" clId="{E06A6A3E-3286-430B-9B16-FD073E24E52B}" dt="2022-07-07T14:49:18.881" v="3374" actId="12269"/>
        <pc:sldMkLst>
          <pc:docMk/>
          <pc:sldMk cId="1701597931" sldId="283"/>
        </pc:sldMkLst>
        <pc:spChg chg="add mod">
          <ac:chgData name="Thomas Liddicoat" userId="430bf6d6-7ba9-4410-a023-1a3ba59ca3c3" providerId="ADAL" clId="{E06A6A3E-3286-430B-9B16-FD073E24E52B}" dt="2022-07-07T11:53:43.132" v="778" actId="1076"/>
          <ac:spMkLst>
            <pc:docMk/>
            <pc:sldMk cId="1701597931" sldId="283"/>
            <ac:spMk id="4" creationId="{E5CE0DF7-F39C-492F-A7B1-824FAEBE9336}"/>
          </ac:spMkLst>
        </pc:spChg>
        <pc:spChg chg="add mod">
          <ac:chgData name="Thomas Liddicoat" userId="430bf6d6-7ba9-4410-a023-1a3ba59ca3c3" providerId="ADAL" clId="{E06A6A3E-3286-430B-9B16-FD073E24E52B}" dt="2022-07-07T13:26:27.692" v="1508" actId="1076"/>
          <ac:spMkLst>
            <pc:docMk/>
            <pc:sldMk cId="1701597931" sldId="283"/>
            <ac:spMk id="8" creationId="{74757AE8-72F4-45A8-A7D8-ADF3C61907CB}"/>
          </ac:spMkLst>
        </pc:spChg>
        <pc:graphicFrameChg chg="add mod modGraphic">
          <ac:chgData name="Thomas Liddicoat" userId="430bf6d6-7ba9-4410-a023-1a3ba59ca3c3" providerId="ADAL" clId="{E06A6A3E-3286-430B-9B16-FD073E24E52B}" dt="2022-07-07T14:49:18.881" v="3374" actId="12269"/>
          <ac:graphicFrameMkLst>
            <pc:docMk/>
            <pc:sldMk cId="1701597931" sldId="283"/>
            <ac:graphicFrameMk id="6" creationId="{94DF4030-16CD-4F8A-AE5A-A820AA657222}"/>
          </ac:graphicFrameMkLst>
        </pc:graphicFrameChg>
        <pc:picChg chg="add del mod modCrop">
          <ac:chgData name="Thomas Liddicoat" userId="430bf6d6-7ba9-4410-a023-1a3ba59ca3c3" providerId="ADAL" clId="{E06A6A3E-3286-430B-9B16-FD073E24E52B}" dt="2022-07-07T13:35:50.669" v="2193" actId="478"/>
          <ac:picMkLst>
            <pc:docMk/>
            <pc:sldMk cId="1701597931" sldId="283"/>
            <ac:picMk id="2" creationId="{1B634E56-0E05-4339-8051-8467EF748493}"/>
          </ac:picMkLst>
        </pc:picChg>
        <pc:picChg chg="add mod">
          <ac:chgData name="Thomas Liddicoat" userId="430bf6d6-7ba9-4410-a023-1a3ba59ca3c3" providerId="ADAL" clId="{E06A6A3E-3286-430B-9B16-FD073E24E52B}" dt="2022-07-07T11:54:15.981" v="785"/>
          <ac:picMkLst>
            <pc:docMk/>
            <pc:sldMk cId="1701597931" sldId="283"/>
            <ac:picMk id="5" creationId="{7C680B21-343E-4C0D-8525-A308C5F5C595}"/>
          </ac:picMkLst>
        </pc:picChg>
      </pc:sldChg>
      <pc:sldChg chg="addSp delSp modSp new mod ord modNotesTx">
        <pc:chgData name="Thomas Liddicoat" userId="430bf6d6-7ba9-4410-a023-1a3ba59ca3c3" providerId="ADAL" clId="{E06A6A3E-3286-430B-9B16-FD073E24E52B}" dt="2022-07-07T14:53:30.401" v="3391" actId="1076"/>
        <pc:sldMkLst>
          <pc:docMk/>
          <pc:sldMk cId="2162790817" sldId="284"/>
        </pc:sldMkLst>
        <pc:spChg chg="add mod">
          <ac:chgData name="Thomas Liddicoat" userId="430bf6d6-7ba9-4410-a023-1a3ba59ca3c3" providerId="ADAL" clId="{E06A6A3E-3286-430B-9B16-FD073E24E52B}" dt="2022-07-07T11:53:48.800" v="780" actId="1076"/>
          <ac:spMkLst>
            <pc:docMk/>
            <pc:sldMk cId="2162790817" sldId="284"/>
            <ac:spMk id="4" creationId="{B532B14A-C36B-4F2A-8348-B4B095D43A24}"/>
          </ac:spMkLst>
        </pc:spChg>
        <pc:spChg chg="add mod">
          <ac:chgData name="Thomas Liddicoat" userId="430bf6d6-7ba9-4410-a023-1a3ba59ca3c3" providerId="ADAL" clId="{E06A6A3E-3286-430B-9B16-FD073E24E52B}" dt="2022-07-07T13:37:20.835" v="2260" actId="1076"/>
          <ac:spMkLst>
            <pc:docMk/>
            <pc:sldMk cId="2162790817" sldId="284"/>
            <ac:spMk id="8" creationId="{52289A25-7231-4070-B95A-6A32D66FB6F2}"/>
          </ac:spMkLst>
        </pc:spChg>
        <pc:spChg chg="add mod">
          <ac:chgData name="Thomas Liddicoat" userId="430bf6d6-7ba9-4410-a023-1a3ba59ca3c3" providerId="ADAL" clId="{E06A6A3E-3286-430B-9B16-FD073E24E52B}" dt="2022-07-07T13:37:42.102" v="2278" actId="1076"/>
          <ac:spMkLst>
            <pc:docMk/>
            <pc:sldMk cId="2162790817" sldId="284"/>
            <ac:spMk id="10" creationId="{A62AE330-CB8C-4D27-A617-B0920221773A}"/>
          </ac:spMkLst>
        </pc:spChg>
        <pc:spChg chg="add mod">
          <ac:chgData name="Thomas Liddicoat" userId="430bf6d6-7ba9-4410-a023-1a3ba59ca3c3" providerId="ADAL" clId="{E06A6A3E-3286-430B-9B16-FD073E24E52B}" dt="2022-07-07T13:45:01.261" v="2678" actId="207"/>
          <ac:spMkLst>
            <pc:docMk/>
            <pc:sldMk cId="2162790817" sldId="284"/>
            <ac:spMk id="13" creationId="{17732691-52A4-4CFF-915C-BB8DF1CB460E}"/>
          </ac:spMkLst>
        </pc:spChg>
        <pc:graphicFrameChg chg="add del mod modGraphic">
          <ac:chgData name="Thomas Liddicoat" userId="430bf6d6-7ba9-4410-a023-1a3ba59ca3c3" providerId="ADAL" clId="{E06A6A3E-3286-430B-9B16-FD073E24E52B}" dt="2022-07-07T14:52:07.653" v="3379" actId="478"/>
          <ac:graphicFrameMkLst>
            <pc:docMk/>
            <pc:sldMk cId="2162790817" sldId="284"/>
            <ac:graphicFrameMk id="6" creationId="{2349AB79-C2D2-4DBE-8DA7-929400AE54DB}"/>
          </ac:graphicFrameMkLst>
        </pc:graphicFrameChg>
        <pc:graphicFrameChg chg="add mod">
          <ac:chgData name="Thomas Liddicoat" userId="430bf6d6-7ba9-4410-a023-1a3ba59ca3c3" providerId="ADAL" clId="{E06A6A3E-3286-430B-9B16-FD073E24E52B}" dt="2022-07-07T14:52:40.069" v="3382" actId="14100"/>
          <ac:graphicFrameMkLst>
            <pc:docMk/>
            <pc:sldMk cId="2162790817" sldId="284"/>
            <ac:graphicFrameMk id="14" creationId="{E6625823-C532-45AC-BF83-9670469141E4}"/>
          </ac:graphicFrameMkLst>
        </pc:graphicFrameChg>
        <pc:picChg chg="add del mod modCrop">
          <ac:chgData name="Thomas Liddicoat" userId="430bf6d6-7ba9-4410-a023-1a3ba59ca3c3" providerId="ADAL" clId="{E06A6A3E-3286-430B-9B16-FD073E24E52B}" dt="2022-07-07T13:49:19.635" v="3066" actId="478"/>
          <ac:picMkLst>
            <pc:docMk/>
            <pc:sldMk cId="2162790817" sldId="284"/>
            <ac:picMk id="2" creationId="{9F163EC4-2B04-41DD-91C6-861545BDEC8B}"/>
          </ac:picMkLst>
        </pc:picChg>
        <pc:picChg chg="add mod">
          <ac:chgData name="Thomas Liddicoat" userId="430bf6d6-7ba9-4410-a023-1a3ba59ca3c3" providerId="ADAL" clId="{E06A6A3E-3286-430B-9B16-FD073E24E52B}" dt="2022-07-07T11:54:19.504" v="786"/>
          <ac:picMkLst>
            <pc:docMk/>
            <pc:sldMk cId="2162790817" sldId="284"/>
            <ac:picMk id="5" creationId="{A4A33176-19F3-4694-92C2-A3C4D4376679}"/>
          </ac:picMkLst>
        </pc:picChg>
        <pc:picChg chg="add mod">
          <ac:chgData name="Thomas Liddicoat" userId="430bf6d6-7ba9-4410-a023-1a3ba59ca3c3" providerId="ADAL" clId="{E06A6A3E-3286-430B-9B16-FD073E24E52B}" dt="2022-07-07T13:44:50.965" v="2677" actId="1076"/>
          <ac:picMkLst>
            <pc:docMk/>
            <pc:sldMk cId="2162790817" sldId="284"/>
            <ac:picMk id="12" creationId="{F30EECF0-9B7D-4F60-A1B4-A959337FC3B6}"/>
          </ac:picMkLst>
        </pc:picChg>
        <pc:picChg chg="add mod">
          <ac:chgData name="Thomas Liddicoat" userId="430bf6d6-7ba9-4410-a023-1a3ba59ca3c3" providerId="ADAL" clId="{E06A6A3E-3286-430B-9B16-FD073E24E52B}" dt="2022-07-07T14:53:30.401" v="3391" actId="1076"/>
          <ac:picMkLst>
            <pc:docMk/>
            <pc:sldMk cId="2162790817" sldId="284"/>
            <ac:picMk id="15" creationId="{027A7EA0-B4A5-427C-8626-CA8AA35CDC5A}"/>
          </ac:picMkLst>
        </pc:picChg>
      </pc:sldChg>
      <pc:sldChg chg="addSp modSp new mod">
        <pc:chgData name="Thomas Liddicoat" userId="430bf6d6-7ba9-4410-a023-1a3ba59ca3c3" providerId="ADAL" clId="{E06A6A3E-3286-430B-9B16-FD073E24E52B}" dt="2022-07-07T14:49:31.567" v="3376" actId="12269"/>
        <pc:sldMkLst>
          <pc:docMk/>
          <pc:sldMk cId="1891663044" sldId="285"/>
        </pc:sldMkLst>
        <pc:spChg chg="add mod">
          <ac:chgData name="Thomas Liddicoat" userId="430bf6d6-7ba9-4410-a023-1a3ba59ca3c3" providerId="ADAL" clId="{E06A6A3E-3286-430B-9B16-FD073E24E52B}" dt="2022-07-07T11:53:56.385" v="782" actId="1076"/>
          <ac:spMkLst>
            <pc:docMk/>
            <pc:sldMk cId="1891663044" sldId="285"/>
            <ac:spMk id="4" creationId="{39133344-0358-4450-9738-0D1D5DAEFF11}"/>
          </ac:spMkLst>
        </pc:spChg>
        <pc:spChg chg="add mod">
          <ac:chgData name="Thomas Liddicoat" userId="430bf6d6-7ba9-4410-a023-1a3ba59ca3c3" providerId="ADAL" clId="{E06A6A3E-3286-430B-9B16-FD073E24E52B}" dt="2022-07-07T13:52:48.503" v="3072" actId="1076"/>
          <ac:spMkLst>
            <pc:docMk/>
            <pc:sldMk cId="1891663044" sldId="285"/>
            <ac:spMk id="7" creationId="{D68DC37B-E8C7-4511-93E4-0DEE5E46C3CB}"/>
          </ac:spMkLst>
        </pc:spChg>
        <pc:graphicFrameChg chg="add mod modGraphic">
          <ac:chgData name="Thomas Liddicoat" userId="430bf6d6-7ba9-4410-a023-1a3ba59ca3c3" providerId="ADAL" clId="{E06A6A3E-3286-430B-9B16-FD073E24E52B}" dt="2022-07-07T14:49:31.567" v="3376" actId="12269"/>
          <ac:graphicFrameMkLst>
            <pc:docMk/>
            <pc:sldMk cId="1891663044" sldId="285"/>
            <ac:graphicFrameMk id="8" creationId="{A9EFABFA-354B-4905-B309-D267F60EFBA7}"/>
          </ac:graphicFrameMkLst>
        </pc:graphicFrameChg>
        <pc:picChg chg="add mod modCrop">
          <ac:chgData name="Thomas Liddicoat" userId="430bf6d6-7ba9-4410-a023-1a3ba59ca3c3" providerId="ADAL" clId="{E06A6A3E-3286-430B-9B16-FD073E24E52B}" dt="2022-07-07T13:52:25.864" v="3070" actId="1076"/>
          <ac:picMkLst>
            <pc:docMk/>
            <pc:sldMk cId="1891663044" sldId="285"/>
            <ac:picMk id="3" creationId="{2CFE101F-CA4A-4D30-9358-5D3CB3E55147}"/>
          </ac:picMkLst>
        </pc:picChg>
        <pc:picChg chg="add mod">
          <ac:chgData name="Thomas Liddicoat" userId="430bf6d6-7ba9-4410-a023-1a3ba59ca3c3" providerId="ADAL" clId="{E06A6A3E-3286-430B-9B16-FD073E24E52B}" dt="2022-07-07T11:54:22.913" v="787"/>
          <ac:picMkLst>
            <pc:docMk/>
            <pc:sldMk cId="1891663044" sldId="285"/>
            <ac:picMk id="5" creationId="{06269943-7B63-4AE3-BC2F-FE19FE4E791D}"/>
          </ac:picMkLst>
        </pc:picChg>
      </pc:sldChg>
      <pc:sldChg chg="addSp delSp modSp new mod">
        <pc:chgData name="Thomas Liddicoat" userId="430bf6d6-7ba9-4410-a023-1a3ba59ca3c3" providerId="ADAL" clId="{E06A6A3E-3286-430B-9B16-FD073E24E52B}" dt="2022-07-07T15:10:21.086" v="3815" actId="1076"/>
        <pc:sldMkLst>
          <pc:docMk/>
          <pc:sldMk cId="2753410963" sldId="286"/>
        </pc:sldMkLst>
        <pc:spChg chg="add del mod">
          <ac:chgData name="Thomas Liddicoat" userId="430bf6d6-7ba9-4410-a023-1a3ba59ca3c3" providerId="ADAL" clId="{E06A6A3E-3286-430B-9B16-FD073E24E52B}" dt="2022-07-07T11:24:52.830" v="186" actId="12084"/>
          <ac:spMkLst>
            <pc:docMk/>
            <pc:sldMk cId="2753410963" sldId="286"/>
            <ac:spMk id="3" creationId="{A8FB95DC-1594-477E-BF91-F6EEFE108692}"/>
          </ac:spMkLst>
        </pc:spChg>
        <pc:spChg chg="add mod">
          <ac:chgData name="Thomas Liddicoat" userId="430bf6d6-7ba9-4410-a023-1a3ba59ca3c3" providerId="ADAL" clId="{E06A6A3E-3286-430B-9B16-FD073E24E52B}" dt="2022-07-07T11:49:38.851" v="623" actId="404"/>
          <ac:spMkLst>
            <pc:docMk/>
            <pc:sldMk cId="2753410963" sldId="286"/>
            <ac:spMk id="5" creationId="{699491E3-4E7B-4C18-A73B-2598479754EE}"/>
          </ac:spMkLst>
        </pc:spChg>
        <pc:spChg chg="add mod">
          <ac:chgData name="Thomas Liddicoat" userId="430bf6d6-7ba9-4410-a023-1a3ba59ca3c3" providerId="ADAL" clId="{E06A6A3E-3286-430B-9B16-FD073E24E52B}" dt="2022-07-07T11:33:05.444" v="318" actId="115"/>
          <ac:spMkLst>
            <pc:docMk/>
            <pc:sldMk cId="2753410963" sldId="286"/>
            <ac:spMk id="8" creationId="{5D550F33-27EF-41DC-AEE6-F20EC833BEBF}"/>
          </ac:spMkLst>
        </pc:spChg>
        <pc:spChg chg="add mod">
          <ac:chgData name="Thomas Liddicoat" userId="430bf6d6-7ba9-4410-a023-1a3ba59ca3c3" providerId="ADAL" clId="{E06A6A3E-3286-430B-9B16-FD073E24E52B}" dt="2022-07-07T15:10:12.863" v="3814" actId="1076"/>
          <ac:spMkLst>
            <pc:docMk/>
            <pc:sldMk cId="2753410963" sldId="286"/>
            <ac:spMk id="10" creationId="{9FABD719-55E9-41F7-BE0A-FDDD498ACA0D}"/>
          </ac:spMkLst>
        </pc:spChg>
        <pc:graphicFrameChg chg="add mod">
          <ac:chgData name="Thomas Liddicoat" userId="430bf6d6-7ba9-4410-a023-1a3ba59ca3c3" providerId="ADAL" clId="{E06A6A3E-3286-430B-9B16-FD073E24E52B}" dt="2022-07-07T15:10:21.086" v="3815" actId="1076"/>
          <ac:graphicFrameMkLst>
            <pc:docMk/>
            <pc:sldMk cId="2753410963" sldId="286"/>
            <ac:graphicFrameMk id="6" creationId="{9AA2C66E-B257-42B6-B371-6D824BBFADC7}"/>
          </ac:graphicFrameMkLst>
        </pc:graphicFrameChg>
        <pc:picChg chg="add mod modCrop">
          <ac:chgData name="Thomas Liddicoat" userId="430bf6d6-7ba9-4410-a023-1a3ba59ca3c3" providerId="ADAL" clId="{E06A6A3E-3286-430B-9B16-FD073E24E52B}" dt="2022-07-07T11:30:30.383" v="285" actId="1076"/>
          <ac:picMkLst>
            <pc:docMk/>
            <pc:sldMk cId="2753410963" sldId="286"/>
            <ac:picMk id="12" creationId="{53C1ABA2-70AD-4713-A1DE-C02024BB857C}"/>
          </ac:picMkLst>
        </pc:picChg>
      </pc:sldChg>
    </pc:docChg>
  </pc:docChgLst>
  <pc:docChgLst>
    <pc:chgData name="Thomas Liddicoat" userId="430bf6d6-7ba9-4410-a023-1a3ba59ca3c3" providerId="ADAL" clId="{AE3B3DDE-2F82-40F6-8B11-F774144E8744}"/>
    <pc:docChg chg="custSel addSld delSld modSld sldOrd">
      <pc:chgData name="Thomas Liddicoat" userId="430bf6d6-7ba9-4410-a023-1a3ba59ca3c3" providerId="ADAL" clId="{AE3B3DDE-2F82-40F6-8B11-F774144E8744}" dt="2022-06-28T18:46:52.571" v="2486" actId="20577"/>
      <pc:docMkLst>
        <pc:docMk/>
      </pc:docMkLst>
      <pc:sldChg chg="addSp delSp modSp mod delAnim modNotesTx">
        <pc:chgData name="Thomas Liddicoat" userId="430bf6d6-7ba9-4410-a023-1a3ba59ca3c3" providerId="ADAL" clId="{AE3B3DDE-2F82-40F6-8B11-F774144E8744}" dt="2022-06-28T18:39:05.261" v="2408" actId="20577"/>
        <pc:sldMkLst>
          <pc:docMk/>
          <pc:sldMk cId="265652292" sldId="259"/>
        </pc:sldMkLst>
        <pc:spChg chg="mod">
          <ac:chgData name="Thomas Liddicoat" userId="430bf6d6-7ba9-4410-a023-1a3ba59ca3c3" providerId="ADAL" clId="{AE3B3DDE-2F82-40F6-8B11-F774144E8744}" dt="2022-06-28T18:23:41.678" v="1975" actId="21"/>
          <ac:spMkLst>
            <pc:docMk/>
            <pc:sldMk cId="265652292" sldId="259"/>
            <ac:spMk id="2" creationId="{C1953E3D-CFB2-48EA-A31C-E308C250B25A}"/>
          </ac:spMkLst>
        </pc:spChg>
        <pc:spChg chg="add del mod">
          <ac:chgData name="Thomas Liddicoat" userId="430bf6d6-7ba9-4410-a023-1a3ba59ca3c3" providerId="ADAL" clId="{AE3B3DDE-2F82-40F6-8B11-F774144E8744}" dt="2022-06-15T13:14:00.320" v="343" actId="12084"/>
          <ac:spMkLst>
            <pc:docMk/>
            <pc:sldMk cId="265652292" sldId="259"/>
            <ac:spMk id="4" creationId="{F30883F2-587E-469F-B6FF-5F2AB0333B96}"/>
          </ac:spMkLst>
        </pc:spChg>
        <pc:spChg chg="add mod">
          <ac:chgData name="Thomas Liddicoat" userId="430bf6d6-7ba9-4410-a023-1a3ba59ca3c3" providerId="ADAL" clId="{AE3B3DDE-2F82-40F6-8B11-F774144E8744}" dt="2022-06-28T18:23:53.749" v="1979" actId="1076"/>
          <ac:spMkLst>
            <pc:docMk/>
            <pc:sldMk cId="265652292" sldId="259"/>
            <ac:spMk id="6" creationId="{983F3C3C-10AF-4052-BE96-8E98A5D9FDB0}"/>
          </ac:spMkLst>
        </pc:spChg>
        <pc:spChg chg="add mod">
          <ac:chgData name="Thomas Liddicoat" userId="430bf6d6-7ba9-4410-a023-1a3ba59ca3c3" providerId="ADAL" clId="{AE3B3DDE-2F82-40F6-8B11-F774144E8744}" dt="2022-06-28T18:36:47.053" v="2258" actId="1076"/>
          <ac:spMkLst>
            <pc:docMk/>
            <pc:sldMk cId="265652292" sldId="259"/>
            <ac:spMk id="8" creationId="{27869E20-ADFC-4CCA-AA0A-9D94A19C780D}"/>
          </ac:spMkLst>
        </pc:spChg>
        <pc:spChg chg="add del mod">
          <ac:chgData name="Thomas Liddicoat" userId="430bf6d6-7ba9-4410-a023-1a3ba59ca3c3" providerId="ADAL" clId="{AE3B3DDE-2F82-40F6-8B11-F774144E8744}" dt="2022-06-15T14:26:19.986" v="601" actId="478"/>
          <ac:spMkLst>
            <pc:docMk/>
            <pc:sldMk cId="265652292" sldId="259"/>
            <ac:spMk id="10" creationId="{B0099269-4F84-475B-81F6-3C3708B9843A}"/>
          </ac:spMkLst>
        </pc:spChg>
        <pc:graphicFrameChg chg="del mod">
          <ac:chgData name="Thomas Liddicoat" userId="430bf6d6-7ba9-4410-a023-1a3ba59ca3c3" providerId="ADAL" clId="{AE3B3DDE-2F82-40F6-8B11-F774144E8744}" dt="2022-06-15T13:12:23.187" v="296" actId="478"/>
          <ac:graphicFrameMkLst>
            <pc:docMk/>
            <pc:sldMk cId="265652292" sldId="259"/>
            <ac:graphicFrameMk id="3" creationId="{F539DD7F-D378-4358-AC50-D645B135EDC0}"/>
          </ac:graphicFrameMkLst>
        </pc:graphicFrameChg>
        <pc:graphicFrameChg chg="del">
          <ac:chgData name="Thomas Liddicoat" userId="430bf6d6-7ba9-4410-a023-1a3ba59ca3c3" providerId="ADAL" clId="{AE3B3DDE-2F82-40F6-8B11-F774144E8744}" dt="2022-06-15T13:12:12.480" v="292" actId="478"/>
          <ac:graphicFrameMkLst>
            <pc:docMk/>
            <pc:sldMk cId="265652292" sldId="259"/>
            <ac:graphicFrameMk id="5" creationId="{25EEC5DA-D826-48C9-A75A-0198335920F3}"/>
          </ac:graphicFrameMkLst>
        </pc:graphicFrameChg>
        <pc:graphicFrameChg chg="add mod modGraphic">
          <ac:chgData name="Thomas Liddicoat" userId="430bf6d6-7ba9-4410-a023-1a3ba59ca3c3" providerId="ADAL" clId="{AE3B3DDE-2F82-40F6-8B11-F774144E8744}" dt="2022-06-28T18:04:33.694" v="1684" actId="14100"/>
          <ac:graphicFrameMkLst>
            <pc:docMk/>
            <pc:sldMk cId="265652292" sldId="259"/>
            <ac:graphicFrameMk id="7" creationId="{60444A57-D29C-447B-B2F0-51E4345E649B}"/>
          </ac:graphicFrameMkLst>
        </pc:graphicFrameChg>
        <pc:picChg chg="del">
          <ac:chgData name="Thomas Liddicoat" userId="430bf6d6-7ba9-4410-a023-1a3ba59ca3c3" providerId="ADAL" clId="{AE3B3DDE-2F82-40F6-8B11-F774144E8744}" dt="2022-06-15T13:12:13.549" v="293" actId="478"/>
          <ac:picMkLst>
            <pc:docMk/>
            <pc:sldMk cId="265652292" sldId="259"/>
            <ac:picMk id="6" creationId="{C6DC17E0-5966-40A7-A44B-267185C2217D}"/>
          </ac:picMkLst>
        </pc:picChg>
        <pc:picChg chg="add del mod">
          <ac:chgData name="Thomas Liddicoat" userId="430bf6d6-7ba9-4410-a023-1a3ba59ca3c3" providerId="ADAL" clId="{AE3B3DDE-2F82-40F6-8B11-F774144E8744}" dt="2022-06-15T14:26:19.986" v="601" actId="478"/>
          <ac:picMkLst>
            <pc:docMk/>
            <pc:sldMk cId="265652292" sldId="259"/>
            <ac:picMk id="9" creationId="{2D2AADD8-40F4-4147-85A3-550F840EE16D}"/>
          </ac:picMkLst>
        </pc:picChg>
        <pc:picChg chg="add mod">
          <ac:chgData name="Thomas Liddicoat" userId="430bf6d6-7ba9-4410-a023-1a3ba59ca3c3" providerId="ADAL" clId="{AE3B3DDE-2F82-40F6-8B11-F774144E8744}" dt="2022-06-28T18:04:25.925" v="1683" actId="14100"/>
          <ac:picMkLst>
            <pc:docMk/>
            <pc:sldMk cId="265652292" sldId="259"/>
            <ac:picMk id="12" creationId="{F0200B83-E875-4387-A58D-77B036EA45C7}"/>
          </ac:picMkLst>
        </pc:picChg>
      </pc:sldChg>
      <pc:sldChg chg="addSp modSp mod modNotesTx">
        <pc:chgData name="Thomas Liddicoat" userId="430bf6d6-7ba9-4410-a023-1a3ba59ca3c3" providerId="ADAL" clId="{AE3B3DDE-2F82-40F6-8B11-F774144E8744}" dt="2022-06-15T13:09:25.781" v="267"/>
        <pc:sldMkLst>
          <pc:docMk/>
          <pc:sldMk cId="2298313845" sldId="260"/>
        </pc:sldMkLst>
        <pc:spChg chg="mod">
          <ac:chgData name="Thomas Liddicoat" userId="430bf6d6-7ba9-4410-a023-1a3ba59ca3c3" providerId="ADAL" clId="{AE3B3DDE-2F82-40F6-8B11-F774144E8744}" dt="2022-06-15T12:16:23.649" v="115" actId="20577"/>
          <ac:spMkLst>
            <pc:docMk/>
            <pc:sldMk cId="2298313845" sldId="260"/>
            <ac:spMk id="2" creationId="{25661A91-CE7E-45CD-9464-DE52A9E22E91}"/>
          </ac:spMkLst>
        </pc:spChg>
        <pc:spChg chg="mod">
          <ac:chgData name="Thomas Liddicoat" userId="430bf6d6-7ba9-4410-a023-1a3ba59ca3c3" providerId="ADAL" clId="{AE3B3DDE-2F82-40F6-8B11-F774144E8744}" dt="2022-06-15T12:20:30.051" v="234" actId="20577"/>
          <ac:spMkLst>
            <pc:docMk/>
            <pc:sldMk cId="2298313845" sldId="260"/>
            <ac:spMk id="3" creationId="{A5BFB3E5-A527-4F6C-9B90-4F9F902BDBFB}"/>
          </ac:spMkLst>
        </pc:spChg>
        <pc:spChg chg="add mod">
          <ac:chgData name="Thomas Liddicoat" userId="430bf6d6-7ba9-4410-a023-1a3ba59ca3c3" providerId="ADAL" clId="{AE3B3DDE-2F82-40F6-8B11-F774144E8744}" dt="2022-06-15T12:21:54.990" v="238" actId="1076"/>
          <ac:spMkLst>
            <pc:docMk/>
            <pc:sldMk cId="2298313845" sldId="260"/>
            <ac:spMk id="5" creationId="{ABAC8465-C245-439B-B26D-6021BE19574F}"/>
          </ac:spMkLst>
        </pc:spChg>
        <pc:picChg chg="mod">
          <ac:chgData name="Thomas Liddicoat" userId="430bf6d6-7ba9-4410-a023-1a3ba59ca3c3" providerId="ADAL" clId="{AE3B3DDE-2F82-40F6-8B11-F774144E8744}" dt="2022-06-15T13:08:01.018" v="239" actId="14100"/>
          <ac:picMkLst>
            <pc:docMk/>
            <pc:sldMk cId="2298313845" sldId="260"/>
            <ac:picMk id="4" creationId="{DAA92841-E60B-4DB3-B44B-9B9FE505E22E}"/>
          </ac:picMkLst>
        </pc:picChg>
        <pc:picChg chg="mod">
          <ac:chgData name="Thomas Liddicoat" userId="430bf6d6-7ba9-4410-a023-1a3ba59ca3c3" providerId="ADAL" clId="{AE3B3DDE-2F82-40F6-8B11-F774144E8744}" dt="2022-06-15T12:18:10.715" v="124" actId="1076"/>
          <ac:picMkLst>
            <pc:docMk/>
            <pc:sldMk cId="2298313845" sldId="260"/>
            <ac:picMk id="6" creationId="{CD06C08F-FB4D-4350-B602-E829DE96C6B8}"/>
          </ac:picMkLst>
        </pc:picChg>
      </pc:sldChg>
      <pc:sldChg chg="del">
        <pc:chgData name="Thomas Liddicoat" userId="430bf6d6-7ba9-4410-a023-1a3ba59ca3c3" providerId="ADAL" clId="{AE3B3DDE-2F82-40F6-8B11-F774144E8744}" dt="2022-06-15T15:38:47.126" v="614" actId="2696"/>
        <pc:sldMkLst>
          <pc:docMk/>
          <pc:sldMk cId="2437367182" sldId="261"/>
        </pc:sldMkLst>
      </pc:sldChg>
      <pc:sldChg chg="del">
        <pc:chgData name="Thomas Liddicoat" userId="430bf6d6-7ba9-4410-a023-1a3ba59ca3c3" providerId="ADAL" clId="{AE3B3DDE-2F82-40F6-8B11-F774144E8744}" dt="2022-06-15T15:38:39.616" v="613" actId="2696"/>
        <pc:sldMkLst>
          <pc:docMk/>
          <pc:sldMk cId="3953981700" sldId="262"/>
        </pc:sldMkLst>
      </pc:sldChg>
      <pc:sldChg chg="del">
        <pc:chgData name="Thomas Liddicoat" userId="430bf6d6-7ba9-4410-a023-1a3ba59ca3c3" providerId="ADAL" clId="{AE3B3DDE-2F82-40F6-8B11-F774144E8744}" dt="2022-06-15T15:38:34.619" v="612" actId="2696"/>
        <pc:sldMkLst>
          <pc:docMk/>
          <pc:sldMk cId="4215407633" sldId="263"/>
        </pc:sldMkLst>
      </pc:sldChg>
      <pc:sldChg chg="addSp delSp modSp mod">
        <pc:chgData name="Thomas Liddicoat" userId="430bf6d6-7ba9-4410-a023-1a3ba59ca3c3" providerId="ADAL" clId="{AE3B3DDE-2F82-40F6-8B11-F774144E8744}" dt="2022-06-15T12:15:51.382" v="69" actId="1076"/>
        <pc:sldMkLst>
          <pc:docMk/>
          <pc:sldMk cId="1977794033" sldId="270"/>
        </pc:sldMkLst>
        <pc:spChg chg="mod">
          <ac:chgData name="Thomas Liddicoat" userId="430bf6d6-7ba9-4410-a023-1a3ba59ca3c3" providerId="ADAL" clId="{AE3B3DDE-2F82-40F6-8B11-F774144E8744}" dt="2022-06-15T12:13:36.097" v="22" actId="20577"/>
          <ac:spMkLst>
            <pc:docMk/>
            <pc:sldMk cId="1977794033" sldId="270"/>
            <ac:spMk id="4" creationId="{8B13A832-A023-45CE-B132-EFB08FDCA979}"/>
          </ac:spMkLst>
        </pc:spChg>
        <pc:spChg chg="add mod">
          <ac:chgData name="Thomas Liddicoat" userId="430bf6d6-7ba9-4410-a023-1a3ba59ca3c3" providerId="ADAL" clId="{AE3B3DDE-2F82-40F6-8B11-F774144E8744}" dt="2022-06-15T12:15:51.382" v="69" actId="1076"/>
          <ac:spMkLst>
            <pc:docMk/>
            <pc:sldMk cId="1977794033" sldId="270"/>
            <ac:spMk id="6" creationId="{AC8275CD-DB19-4849-9EFC-B8A6CCF5D2C8}"/>
          </ac:spMkLst>
        </pc:spChg>
        <pc:spChg chg="add mod">
          <ac:chgData name="Thomas Liddicoat" userId="430bf6d6-7ba9-4410-a023-1a3ba59ca3c3" providerId="ADAL" clId="{AE3B3DDE-2F82-40F6-8B11-F774144E8744}" dt="2022-06-15T12:15:22.878" v="47" actId="20577"/>
          <ac:spMkLst>
            <pc:docMk/>
            <pc:sldMk cId="1977794033" sldId="270"/>
            <ac:spMk id="9" creationId="{157AAE68-C304-4F50-BDE8-8616BD8EE046}"/>
          </ac:spMkLst>
        </pc:spChg>
        <pc:picChg chg="del">
          <ac:chgData name="Thomas Liddicoat" userId="430bf6d6-7ba9-4410-a023-1a3ba59ca3c3" providerId="ADAL" clId="{AE3B3DDE-2F82-40F6-8B11-F774144E8744}" dt="2022-06-15T12:12:15.288" v="9" actId="478"/>
          <ac:picMkLst>
            <pc:docMk/>
            <pc:sldMk cId="1977794033" sldId="270"/>
            <ac:picMk id="3" creationId="{7A1C97E3-97A2-4A9A-8129-D0C6B7EA1E50}"/>
          </ac:picMkLst>
        </pc:picChg>
        <pc:picChg chg="del">
          <ac:chgData name="Thomas Liddicoat" userId="430bf6d6-7ba9-4410-a023-1a3ba59ca3c3" providerId="ADAL" clId="{AE3B3DDE-2F82-40F6-8B11-F774144E8744}" dt="2022-06-15T12:12:20.108" v="11" actId="478"/>
          <ac:picMkLst>
            <pc:docMk/>
            <pc:sldMk cId="1977794033" sldId="270"/>
            <ac:picMk id="7" creationId="{84D525B0-0A7E-46AC-AD96-61FE424EB7E6}"/>
          </ac:picMkLst>
        </pc:picChg>
        <pc:picChg chg="del">
          <ac:chgData name="Thomas Liddicoat" userId="430bf6d6-7ba9-4410-a023-1a3ba59ca3c3" providerId="ADAL" clId="{AE3B3DDE-2F82-40F6-8B11-F774144E8744}" dt="2022-06-15T12:12:17.185" v="10" actId="478"/>
          <ac:picMkLst>
            <pc:docMk/>
            <pc:sldMk cId="1977794033" sldId="270"/>
            <ac:picMk id="8" creationId="{9768A9EB-6F38-4BD4-B38C-B6B909DDFE76}"/>
          </ac:picMkLst>
        </pc:picChg>
      </pc:sldChg>
      <pc:sldChg chg="addSp delSp modSp new mod ord">
        <pc:chgData name="Thomas Liddicoat" userId="430bf6d6-7ba9-4410-a023-1a3ba59ca3c3" providerId="ADAL" clId="{AE3B3DDE-2F82-40F6-8B11-F774144E8744}" dt="2022-06-28T18:34:38.920" v="2252" actId="12269"/>
        <pc:sldMkLst>
          <pc:docMk/>
          <pc:sldMk cId="3944521988" sldId="271"/>
        </pc:sldMkLst>
        <pc:spChg chg="add mod">
          <ac:chgData name="Thomas Liddicoat" userId="430bf6d6-7ba9-4410-a023-1a3ba59ca3c3" providerId="ADAL" clId="{AE3B3DDE-2F82-40F6-8B11-F774144E8744}" dt="2022-06-23T09:47:07.763" v="634" actId="20577"/>
          <ac:spMkLst>
            <pc:docMk/>
            <pc:sldMk cId="3944521988" sldId="271"/>
            <ac:spMk id="2" creationId="{F0FD7840-3642-4823-9D0F-FC5BB26969D4}"/>
          </ac:spMkLst>
        </pc:spChg>
        <pc:spChg chg="add del mod">
          <ac:chgData name="Thomas Liddicoat" userId="430bf6d6-7ba9-4410-a023-1a3ba59ca3c3" providerId="ADAL" clId="{AE3B3DDE-2F82-40F6-8B11-F774144E8744}" dt="2022-06-28T18:30:00.819" v="2218" actId="12084"/>
          <ac:spMkLst>
            <pc:docMk/>
            <pc:sldMk cId="3944521988" sldId="271"/>
            <ac:spMk id="3" creationId="{33F97097-AF24-4C57-807E-8012FF685C4D}"/>
          </ac:spMkLst>
        </pc:spChg>
        <pc:spChg chg="add mod">
          <ac:chgData name="Thomas Liddicoat" userId="430bf6d6-7ba9-4410-a023-1a3ba59ca3c3" providerId="ADAL" clId="{AE3B3DDE-2F82-40F6-8B11-F774144E8744}" dt="2022-06-28T18:31:14.560" v="2229" actId="1076"/>
          <ac:spMkLst>
            <pc:docMk/>
            <pc:sldMk cId="3944521988" sldId="271"/>
            <ac:spMk id="6" creationId="{8516B738-97B6-4D0A-B025-DAB1322BB0B9}"/>
          </ac:spMkLst>
        </pc:spChg>
        <pc:graphicFrameChg chg="add mod">
          <ac:chgData name="Thomas Liddicoat" userId="430bf6d6-7ba9-4410-a023-1a3ba59ca3c3" providerId="ADAL" clId="{AE3B3DDE-2F82-40F6-8B11-F774144E8744}" dt="2022-06-28T18:34:38.920" v="2252" actId="12269"/>
          <ac:graphicFrameMkLst>
            <pc:docMk/>
            <pc:sldMk cId="3944521988" sldId="271"/>
            <ac:graphicFrameMk id="4" creationId="{7739E886-7086-4BEF-9CA1-46A834816C88}"/>
          </ac:graphicFrameMkLst>
        </pc:graphicFrameChg>
        <pc:picChg chg="add mod">
          <ac:chgData name="Thomas Liddicoat" userId="430bf6d6-7ba9-4410-a023-1a3ba59ca3c3" providerId="ADAL" clId="{AE3B3DDE-2F82-40F6-8B11-F774144E8744}" dt="2022-06-28T18:33:27.008" v="2251" actId="1076"/>
          <ac:picMkLst>
            <pc:docMk/>
            <pc:sldMk cId="3944521988" sldId="271"/>
            <ac:picMk id="8" creationId="{0BD39CC9-A8F6-474D-821D-E8807DD1B63B}"/>
          </ac:picMkLst>
        </pc:picChg>
      </pc:sldChg>
      <pc:sldChg chg="addSp delSp modSp new mod">
        <pc:chgData name="Thomas Liddicoat" userId="430bf6d6-7ba9-4410-a023-1a3ba59ca3c3" providerId="ADAL" clId="{AE3B3DDE-2F82-40F6-8B11-F774144E8744}" dt="2022-06-28T17:45:41.165" v="1302" actId="113"/>
        <pc:sldMkLst>
          <pc:docMk/>
          <pc:sldMk cId="2554164790" sldId="272"/>
        </pc:sldMkLst>
        <pc:spChg chg="add mod">
          <ac:chgData name="Thomas Liddicoat" userId="430bf6d6-7ba9-4410-a023-1a3ba59ca3c3" providerId="ADAL" clId="{AE3B3DDE-2F82-40F6-8B11-F774144E8744}" dt="2022-06-28T17:13:20.007" v="705" actId="14100"/>
          <ac:spMkLst>
            <pc:docMk/>
            <pc:sldMk cId="2554164790" sldId="272"/>
            <ac:spMk id="2" creationId="{FEDAF13B-26C2-4822-916E-EDAB02BDB04B}"/>
          </ac:spMkLst>
        </pc:spChg>
        <pc:graphicFrameChg chg="add del mod modGraphic">
          <ac:chgData name="Thomas Liddicoat" userId="430bf6d6-7ba9-4410-a023-1a3ba59ca3c3" providerId="ADAL" clId="{AE3B3DDE-2F82-40F6-8B11-F774144E8744}" dt="2022-06-28T17:43:29.152" v="1292" actId="478"/>
          <ac:graphicFrameMkLst>
            <pc:docMk/>
            <pc:sldMk cId="2554164790" sldId="272"/>
            <ac:graphicFrameMk id="3" creationId="{BA180708-F39C-493C-934A-087C72B2BF5C}"/>
          </ac:graphicFrameMkLst>
        </pc:graphicFrameChg>
        <pc:graphicFrameChg chg="add mod modGraphic">
          <ac:chgData name="Thomas Liddicoat" userId="430bf6d6-7ba9-4410-a023-1a3ba59ca3c3" providerId="ADAL" clId="{AE3B3DDE-2F82-40F6-8B11-F774144E8744}" dt="2022-06-28T17:45:41.165" v="1302" actId="113"/>
          <ac:graphicFrameMkLst>
            <pc:docMk/>
            <pc:sldMk cId="2554164790" sldId="272"/>
            <ac:graphicFrameMk id="4" creationId="{749B257D-374C-4A66-BBF5-64A548D36F83}"/>
          </ac:graphicFrameMkLst>
        </pc:graphicFrameChg>
      </pc:sldChg>
      <pc:sldChg chg="addSp delSp modSp new mod addCm modCm">
        <pc:chgData name="Thomas Liddicoat" userId="430bf6d6-7ba9-4410-a023-1a3ba59ca3c3" providerId="ADAL" clId="{AE3B3DDE-2F82-40F6-8B11-F774144E8744}" dt="2022-06-28T17:54:31.732" v="1582"/>
        <pc:sldMkLst>
          <pc:docMk/>
          <pc:sldMk cId="2727569786" sldId="273"/>
        </pc:sldMkLst>
        <pc:spChg chg="add mod">
          <ac:chgData name="Thomas Liddicoat" userId="430bf6d6-7ba9-4410-a023-1a3ba59ca3c3" providerId="ADAL" clId="{AE3B3DDE-2F82-40F6-8B11-F774144E8744}" dt="2022-06-28T17:47:25.861" v="1369" actId="20577"/>
          <ac:spMkLst>
            <pc:docMk/>
            <pc:sldMk cId="2727569786" sldId="273"/>
            <ac:spMk id="2" creationId="{C3BB55D0-FFB6-4E3C-A294-17B543F551C8}"/>
          </ac:spMkLst>
        </pc:spChg>
        <pc:spChg chg="add mod">
          <ac:chgData name="Thomas Liddicoat" userId="430bf6d6-7ba9-4410-a023-1a3ba59ca3c3" providerId="ADAL" clId="{AE3B3DDE-2F82-40F6-8B11-F774144E8744}" dt="2022-06-28T17:48:04.814" v="1425" actId="20577"/>
          <ac:spMkLst>
            <pc:docMk/>
            <pc:sldMk cId="2727569786" sldId="273"/>
            <ac:spMk id="3" creationId="{476E6D95-5F7A-4B60-9289-2483A46F5CCE}"/>
          </ac:spMkLst>
        </pc:spChg>
        <pc:spChg chg="add del mod">
          <ac:chgData name="Thomas Liddicoat" userId="430bf6d6-7ba9-4410-a023-1a3ba59ca3c3" providerId="ADAL" clId="{AE3B3DDE-2F82-40F6-8B11-F774144E8744}" dt="2022-06-28T17:48:26.970" v="1428" actId="478"/>
          <ac:spMkLst>
            <pc:docMk/>
            <pc:sldMk cId="2727569786" sldId="273"/>
            <ac:spMk id="4" creationId="{0DD360B5-372E-462D-9DC7-2F8A8F512FB2}"/>
          </ac:spMkLst>
        </pc:spChg>
        <pc:spChg chg="add mod">
          <ac:chgData name="Thomas Liddicoat" userId="430bf6d6-7ba9-4410-a023-1a3ba59ca3c3" providerId="ADAL" clId="{AE3B3DDE-2F82-40F6-8B11-F774144E8744}" dt="2022-06-28T17:52:18.485" v="1573" actId="207"/>
          <ac:spMkLst>
            <pc:docMk/>
            <pc:sldMk cId="2727569786" sldId="273"/>
            <ac:spMk id="6" creationId="{C6A133A7-E374-4D8F-ABAA-9CB11E0F9CE6}"/>
          </ac:spMkLst>
        </pc:spChg>
        <pc:graphicFrameChg chg="add mod modGraphic">
          <ac:chgData name="Thomas Liddicoat" userId="430bf6d6-7ba9-4410-a023-1a3ba59ca3c3" providerId="ADAL" clId="{AE3B3DDE-2F82-40F6-8B11-F774144E8744}" dt="2022-06-28T17:53:36.230" v="1578" actId="115"/>
          <ac:graphicFrameMkLst>
            <pc:docMk/>
            <pc:sldMk cId="2727569786" sldId="273"/>
            <ac:graphicFrameMk id="5" creationId="{4386F87D-BD82-41A1-B83C-0F7F12E1E21C}"/>
          </ac:graphicFrameMkLst>
        </pc:graphicFrameChg>
      </pc:sldChg>
      <pc:sldChg chg="addSp modSp new mod modNotesTx">
        <pc:chgData name="Thomas Liddicoat" userId="430bf6d6-7ba9-4410-a023-1a3ba59ca3c3" providerId="ADAL" clId="{AE3B3DDE-2F82-40F6-8B11-F774144E8744}" dt="2022-06-28T18:02:29.673" v="1672" actId="113"/>
        <pc:sldMkLst>
          <pc:docMk/>
          <pc:sldMk cId="666315026" sldId="274"/>
        </pc:sldMkLst>
        <pc:spChg chg="add mod">
          <ac:chgData name="Thomas Liddicoat" userId="430bf6d6-7ba9-4410-a023-1a3ba59ca3c3" providerId="ADAL" clId="{AE3B3DDE-2F82-40F6-8B11-F774144E8744}" dt="2022-06-28T17:57:04.042" v="1593" actId="1076"/>
          <ac:spMkLst>
            <pc:docMk/>
            <pc:sldMk cId="666315026" sldId="274"/>
            <ac:spMk id="4" creationId="{1B999502-8B91-4458-916F-6519383B4692}"/>
          </ac:spMkLst>
        </pc:spChg>
        <pc:spChg chg="add mod">
          <ac:chgData name="Thomas Liddicoat" userId="430bf6d6-7ba9-4410-a023-1a3ba59ca3c3" providerId="ADAL" clId="{AE3B3DDE-2F82-40F6-8B11-F774144E8744}" dt="2022-06-28T17:59:38.048" v="1646" actId="20577"/>
          <ac:spMkLst>
            <pc:docMk/>
            <pc:sldMk cId="666315026" sldId="274"/>
            <ac:spMk id="6" creationId="{FA63C9D0-3AA5-4FCF-A3B9-52033916D9DD}"/>
          </ac:spMkLst>
        </pc:spChg>
        <pc:picChg chg="add mod">
          <ac:chgData name="Thomas Liddicoat" userId="430bf6d6-7ba9-4410-a023-1a3ba59ca3c3" providerId="ADAL" clId="{AE3B3DDE-2F82-40F6-8B11-F774144E8744}" dt="2022-06-28T17:57:18.967" v="1595" actId="1076"/>
          <ac:picMkLst>
            <pc:docMk/>
            <pc:sldMk cId="666315026" sldId="274"/>
            <ac:picMk id="1026" creationId="{49A44ACF-F879-4B6A-BE87-AB63E005C32A}"/>
          </ac:picMkLst>
        </pc:picChg>
      </pc:sldChg>
      <pc:sldChg chg="addSp delSp modSp new mod">
        <pc:chgData name="Thomas Liddicoat" userId="430bf6d6-7ba9-4410-a023-1a3ba59ca3c3" providerId="ADAL" clId="{AE3B3DDE-2F82-40F6-8B11-F774144E8744}" dt="2022-06-28T18:17:07.135" v="1888" actId="5793"/>
        <pc:sldMkLst>
          <pc:docMk/>
          <pc:sldMk cId="3291959236" sldId="275"/>
        </pc:sldMkLst>
        <pc:spChg chg="add mod">
          <ac:chgData name="Thomas Liddicoat" userId="430bf6d6-7ba9-4410-a023-1a3ba59ca3c3" providerId="ADAL" clId="{AE3B3DDE-2F82-40F6-8B11-F774144E8744}" dt="2022-06-28T18:17:07.135" v="1888" actId="5793"/>
          <ac:spMkLst>
            <pc:docMk/>
            <pc:sldMk cId="3291959236" sldId="275"/>
            <ac:spMk id="3" creationId="{51E39B3A-DA98-45D5-9EBE-A56A1655F358}"/>
          </ac:spMkLst>
        </pc:spChg>
        <pc:graphicFrameChg chg="add mod modGraphic">
          <ac:chgData name="Thomas Liddicoat" userId="430bf6d6-7ba9-4410-a023-1a3ba59ca3c3" providerId="ADAL" clId="{AE3B3DDE-2F82-40F6-8B11-F774144E8744}" dt="2022-06-28T18:16:12.117" v="1879"/>
          <ac:graphicFrameMkLst>
            <pc:docMk/>
            <pc:sldMk cId="3291959236" sldId="275"/>
            <ac:graphicFrameMk id="4" creationId="{5DAE3B1D-1C5C-48A2-8B6E-0EDB60783D06}"/>
          </ac:graphicFrameMkLst>
        </pc:graphicFrameChg>
        <pc:picChg chg="add del mod">
          <ac:chgData name="Thomas Liddicoat" userId="430bf6d6-7ba9-4410-a023-1a3ba59ca3c3" providerId="ADAL" clId="{AE3B3DDE-2F82-40F6-8B11-F774144E8744}" dt="2022-06-28T18:10:11.501" v="1846" actId="478"/>
          <ac:picMkLst>
            <pc:docMk/>
            <pc:sldMk cId="3291959236" sldId="275"/>
            <ac:picMk id="6" creationId="{C82268EF-CB77-4AEA-AA1C-8576F07C0FC4}"/>
          </ac:picMkLst>
        </pc:picChg>
        <pc:picChg chg="add del mod">
          <ac:chgData name="Thomas Liddicoat" userId="430bf6d6-7ba9-4410-a023-1a3ba59ca3c3" providerId="ADAL" clId="{AE3B3DDE-2F82-40F6-8B11-F774144E8744}" dt="2022-06-28T18:13:05.993" v="1875" actId="478"/>
          <ac:picMkLst>
            <pc:docMk/>
            <pc:sldMk cId="3291959236" sldId="275"/>
            <ac:picMk id="8" creationId="{7669CC9B-7B65-4BD2-BE6E-05861DDCEA1D}"/>
          </ac:picMkLst>
        </pc:picChg>
        <pc:picChg chg="add del mod">
          <ac:chgData name="Thomas Liddicoat" userId="430bf6d6-7ba9-4410-a023-1a3ba59ca3c3" providerId="ADAL" clId="{AE3B3DDE-2F82-40F6-8B11-F774144E8744}" dt="2022-06-28T18:16:15.474" v="1880" actId="478"/>
          <ac:picMkLst>
            <pc:docMk/>
            <pc:sldMk cId="3291959236" sldId="275"/>
            <ac:picMk id="10" creationId="{E9914D7E-50F0-4017-BE1D-8D7FB407B954}"/>
          </ac:picMkLst>
        </pc:picChg>
      </pc:sldChg>
      <pc:sldChg chg="addSp delSp modSp new mod">
        <pc:chgData name="Thomas Liddicoat" userId="430bf6d6-7ba9-4410-a023-1a3ba59ca3c3" providerId="ADAL" clId="{AE3B3DDE-2F82-40F6-8B11-F774144E8744}" dt="2022-06-28T18:35:18.229" v="2254" actId="1076"/>
        <pc:sldMkLst>
          <pc:docMk/>
          <pc:sldMk cId="4234225658" sldId="276"/>
        </pc:sldMkLst>
        <pc:spChg chg="add mod">
          <ac:chgData name="Thomas Liddicoat" userId="430bf6d6-7ba9-4410-a023-1a3ba59ca3c3" providerId="ADAL" clId="{AE3B3DDE-2F82-40F6-8B11-F774144E8744}" dt="2022-06-28T18:35:18.229" v="2254" actId="1076"/>
          <ac:spMkLst>
            <pc:docMk/>
            <pc:sldMk cId="4234225658" sldId="276"/>
            <ac:spMk id="7" creationId="{749DE71E-B748-4C2B-9999-DDAF089535C6}"/>
          </ac:spMkLst>
        </pc:spChg>
        <pc:picChg chg="add del">
          <ac:chgData name="Thomas Liddicoat" userId="430bf6d6-7ba9-4410-a023-1a3ba59ca3c3" providerId="ADAL" clId="{AE3B3DDE-2F82-40F6-8B11-F774144E8744}" dt="2022-06-28T18:17:59.294" v="1890" actId="478"/>
          <ac:picMkLst>
            <pc:docMk/>
            <pc:sldMk cId="4234225658" sldId="276"/>
            <ac:picMk id="3" creationId="{D920E660-D885-48E7-AB39-450492A8F755}"/>
          </ac:picMkLst>
        </pc:picChg>
        <pc:picChg chg="add mod modCrop">
          <ac:chgData name="Thomas Liddicoat" userId="430bf6d6-7ba9-4410-a023-1a3ba59ca3c3" providerId="ADAL" clId="{AE3B3DDE-2F82-40F6-8B11-F774144E8744}" dt="2022-06-28T18:20:49.865" v="1949" actId="688"/>
          <ac:picMkLst>
            <pc:docMk/>
            <pc:sldMk cId="4234225658" sldId="276"/>
            <ac:picMk id="5" creationId="{1EB724C0-E6B2-4A1A-BEE5-BEF710CCCCEF}"/>
          </ac:picMkLst>
        </pc:picChg>
      </pc:sldChg>
      <pc:sldChg chg="new del">
        <pc:chgData name="Thomas Liddicoat" userId="430bf6d6-7ba9-4410-a023-1a3ba59ca3c3" providerId="ADAL" clId="{AE3B3DDE-2F82-40F6-8B11-F774144E8744}" dt="2022-06-28T18:24:28.015" v="1981" actId="2696"/>
        <pc:sldMkLst>
          <pc:docMk/>
          <pc:sldMk cId="1594691608" sldId="277"/>
        </pc:sldMkLst>
      </pc:sldChg>
      <pc:sldChg chg="addSp modSp new mod ord">
        <pc:chgData name="Thomas Liddicoat" userId="430bf6d6-7ba9-4410-a023-1a3ba59ca3c3" providerId="ADAL" clId="{AE3B3DDE-2F82-40F6-8B11-F774144E8744}" dt="2022-06-28T18:46:52.571" v="2486" actId="20577"/>
        <pc:sldMkLst>
          <pc:docMk/>
          <pc:sldMk cId="1887893584" sldId="277"/>
        </pc:sldMkLst>
        <pc:spChg chg="add mod">
          <ac:chgData name="Thomas Liddicoat" userId="430bf6d6-7ba9-4410-a023-1a3ba59ca3c3" providerId="ADAL" clId="{AE3B3DDE-2F82-40F6-8B11-F774144E8744}" dt="2022-06-28T18:46:52.571" v="2486" actId="20577"/>
          <ac:spMkLst>
            <pc:docMk/>
            <pc:sldMk cId="1887893584" sldId="277"/>
            <ac:spMk id="3" creationId="{AC2FE37E-9CDB-4676-9DA7-0140BC193DAB}"/>
          </ac:spMkLst>
        </pc:spChg>
        <pc:picChg chg="add mod">
          <ac:chgData name="Thomas Liddicoat" userId="430bf6d6-7ba9-4410-a023-1a3ba59ca3c3" providerId="ADAL" clId="{AE3B3DDE-2F82-40F6-8B11-F774144E8744}" dt="2022-06-28T18:46:49.034" v="2484" actId="1076"/>
          <ac:picMkLst>
            <pc:docMk/>
            <pc:sldMk cId="1887893584" sldId="277"/>
            <ac:picMk id="4" creationId="{00CF0DBF-39A0-4AF8-806E-794C17E674A5}"/>
          </ac:picMkLst>
        </pc:picChg>
        <pc:picChg chg="add mod">
          <ac:chgData name="Thomas Liddicoat" userId="430bf6d6-7ba9-4410-a023-1a3ba59ca3c3" providerId="ADAL" clId="{AE3B3DDE-2F82-40F6-8B11-F774144E8744}" dt="2022-06-28T18:45:00.345" v="2461" actId="14100"/>
          <ac:picMkLst>
            <pc:docMk/>
            <pc:sldMk cId="1887893584" sldId="277"/>
            <ac:picMk id="5" creationId="{A01A5DF7-502A-4E4F-8DCD-4FD783359AA6}"/>
          </ac:picMkLst>
        </pc:picChg>
        <pc:picChg chg="add mod">
          <ac:chgData name="Thomas Liddicoat" userId="430bf6d6-7ba9-4410-a023-1a3ba59ca3c3" providerId="ADAL" clId="{AE3B3DDE-2F82-40F6-8B11-F774144E8744}" dt="2022-06-28T18:46:04.133" v="2465" actId="14100"/>
          <ac:picMkLst>
            <pc:docMk/>
            <pc:sldMk cId="1887893584" sldId="277"/>
            <ac:picMk id="6" creationId="{12B07BD8-4555-4847-96D0-9A75D7071FB6}"/>
          </ac:picMkLst>
        </pc:pic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F4E2B-BFED-4838-808F-C6DDF5027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15C2679-42F5-40AC-84E6-7F274187ACB9}">
      <dgm:prSet/>
      <dgm:spPr/>
      <dgm:t>
        <a:bodyPr/>
        <a:lstStyle/>
        <a:p>
          <a:r>
            <a:rPr lang="en-GB" b="0" i="0" dirty="0"/>
            <a:t>Getting children involved in food preparation and cooking</a:t>
          </a:r>
          <a:endParaRPr lang="en-GB" dirty="0"/>
        </a:p>
      </dgm:t>
    </dgm:pt>
    <dgm:pt modelId="{C1B44F59-5FE9-47F6-A6EB-7AC77242A4BE}" type="parTrans" cxnId="{79057FEA-0B63-4EC1-8B31-AAD1BF6F24E0}">
      <dgm:prSet/>
      <dgm:spPr/>
      <dgm:t>
        <a:bodyPr/>
        <a:lstStyle/>
        <a:p>
          <a:endParaRPr lang="en-GB"/>
        </a:p>
      </dgm:t>
    </dgm:pt>
    <dgm:pt modelId="{8478C73E-8E86-40AA-8F30-F47EB07A80BB}" type="sibTrans" cxnId="{79057FEA-0B63-4EC1-8B31-AAD1BF6F24E0}">
      <dgm:prSet/>
      <dgm:spPr/>
      <dgm:t>
        <a:bodyPr/>
        <a:lstStyle/>
        <a:p>
          <a:endParaRPr lang="en-GB"/>
        </a:p>
      </dgm:t>
    </dgm:pt>
    <dgm:pt modelId="{DC4D9F34-5D8C-4E95-9B89-763B2A9AD816}">
      <dgm:prSet/>
      <dgm:spPr/>
      <dgm:t>
        <a:bodyPr/>
        <a:lstStyle/>
        <a:p>
          <a:r>
            <a:rPr lang="en-GB" b="0" i="0" dirty="0"/>
            <a:t>Growing fruit and vegetables</a:t>
          </a:r>
          <a:endParaRPr lang="en-GB" dirty="0"/>
        </a:p>
      </dgm:t>
    </dgm:pt>
    <dgm:pt modelId="{EA299DFC-0138-4292-AA50-4FEB06284367}" type="parTrans" cxnId="{C997F4B3-AC8A-4BAC-8CAB-77C386379472}">
      <dgm:prSet/>
      <dgm:spPr/>
      <dgm:t>
        <a:bodyPr/>
        <a:lstStyle/>
        <a:p>
          <a:endParaRPr lang="en-GB"/>
        </a:p>
      </dgm:t>
    </dgm:pt>
    <dgm:pt modelId="{EF7DC9EE-6AE5-4910-80BE-0A9F7D78FCCF}" type="sibTrans" cxnId="{C997F4B3-AC8A-4BAC-8CAB-77C386379472}">
      <dgm:prSet/>
      <dgm:spPr/>
      <dgm:t>
        <a:bodyPr/>
        <a:lstStyle/>
        <a:p>
          <a:endParaRPr lang="en-GB"/>
        </a:p>
      </dgm:t>
    </dgm:pt>
    <dgm:pt modelId="{8299921A-413D-4504-98B4-5DCDC6033877}">
      <dgm:prSet/>
      <dgm:spPr/>
      <dgm:t>
        <a:bodyPr/>
        <a:lstStyle/>
        <a:p>
          <a:r>
            <a:rPr lang="en-GB" b="0" i="0" dirty="0"/>
            <a:t>Taste tests</a:t>
          </a:r>
          <a:endParaRPr lang="en-GB" dirty="0"/>
        </a:p>
      </dgm:t>
    </dgm:pt>
    <dgm:pt modelId="{B26DA62F-D9D5-464F-AB71-C0318A6AE490}" type="parTrans" cxnId="{D24224F0-10C2-42ED-9B0B-C48A14C3941F}">
      <dgm:prSet/>
      <dgm:spPr/>
      <dgm:t>
        <a:bodyPr/>
        <a:lstStyle/>
        <a:p>
          <a:endParaRPr lang="en-GB"/>
        </a:p>
      </dgm:t>
    </dgm:pt>
    <dgm:pt modelId="{2A2666D6-85BD-436B-9988-E2D6428678EB}" type="sibTrans" cxnId="{D24224F0-10C2-42ED-9B0B-C48A14C3941F}">
      <dgm:prSet/>
      <dgm:spPr/>
      <dgm:t>
        <a:bodyPr/>
        <a:lstStyle/>
        <a:p>
          <a:endParaRPr lang="en-GB"/>
        </a:p>
      </dgm:t>
    </dgm:pt>
    <dgm:pt modelId="{DFA9D2C1-78DE-4BBF-9449-113AC2C954DD}">
      <dgm:prSet/>
      <dgm:spPr/>
      <dgm:t>
        <a:bodyPr/>
        <a:lstStyle/>
        <a:p>
          <a:r>
            <a:rPr lang="en-GB" b="0" i="0" dirty="0"/>
            <a:t>Discussing food and nutrition</a:t>
          </a:r>
          <a:endParaRPr lang="en-GB" dirty="0"/>
        </a:p>
      </dgm:t>
    </dgm:pt>
    <dgm:pt modelId="{549EFC38-4740-4C7F-89DA-AB352E090A3B}" type="parTrans" cxnId="{321908F4-D3EA-4472-8E2B-CD2CFDFBEA7F}">
      <dgm:prSet/>
      <dgm:spPr/>
      <dgm:t>
        <a:bodyPr/>
        <a:lstStyle/>
        <a:p>
          <a:endParaRPr lang="en-GB"/>
        </a:p>
      </dgm:t>
    </dgm:pt>
    <dgm:pt modelId="{FEE555C0-18D2-4317-8568-B4C01E2C2089}" type="sibTrans" cxnId="{321908F4-D3EA-4472-8E2B-CD2CFDFBEA7F}">
      <dgm:prSet/>
      <dgm:spPr/>
      <dgm:t>
        <a:bodyPr/>
        <a:lstStyle/>
        <a:p>
          <a:endParaRPr lang="en-GB"/>
        </a:p>
      </dgm:t>
    </dgm:pt>
    <dgm:pt modelId="{C984C818-9209-4071-AB40-BF37FEFCB7E2}">
      <dgm:prSet/>
      <dgm:spPr/>
      <dgm:t>
        <a:bodyPr/>
        <a:lstStyle/>
        <a:p>
          <a:r>
            <a:rPr lang="en-GB" b="0" i="0" dirty="0"/>
            <a:t>Including food and nutrition in other activities</a:t>
          </a:r>
          <a:endParaRPr lang="en-GB" dirty="0"/>
        </a:p>
      </dgm:t>
    </dgm:pt>
    <dgm:pt modelId="{05EFB5B8-BBB9-41B4-99D1-FA5E18EDF3B6}" type="parTrans" cxnId="{C6303871-01E7-4F44-A8B9-A352F5048D2B}">
      <dgm:prSet/>
      <dgm:spPr/>
      <dgm:t>
        <a:bodyPr/>
        <a:lstStyle/>
        <a:p>
          <a:endParaRPr lang="en-GB"/>
        </a:p>
      </dgm:t>
    </dgm:pt>
    <dgm:pt modelId="{A30AFE79-1D7F-4E28-AD2D-E5F714971A22}" type="sibTrans" cxnId="{C6303871-01E7-4F44-A8B9-A352F5048D2B}">
      <dgm:prSet/>
      <dgm:spPr/>
      <dgm:t>
        <a:bodyPr/>
        <a:lstStyle/>
        <a:p>
          <a:endParaRPr lang="en-GB"/>
        </a:p>
      </dgm:t>
    </dgm:pt>
    <dgm:pt modelId="{07118144-366F-40EB-8CF3-B5F7BC64D412}" type="pres">
      <dgm:prSet presAssocID="{53EF4E2B-BFED-4838-808F-C6DDF502760A}" presName="Name0" presStyleCnt="0">
        <dgm:presLayoutVars>
          <dgm:chMax val="7"/>
          <dgm:chPref val="7"/>
          <dgm:dir/>
        </dgm:presLayoutVars>
      </dgm:prSet>
      <dgm:spPr/>
    </dgm:pt>
    <dgm:pt modelId="{D46CCA58-EA76-472C-B8AA-473EE1F6F94C}" type="pres">
      <dgm:prSet presAssocID="{53EF4E2B-BFED-4838-808F-C6DDF502760A}" presName="Name1" presStyleCnt="0"/>
      <dgm:spPr/>
    </dgm:pt>
    <dgm:pt modelId="{1AD25ECA-82FE-4517-94AA-5B04C64789AE}" type="pres">
      <dgm:prSet presAssocID="{53EF4E2B-BFED-4838-808F-C6DDF502760A}" presName="cycle" presStyleCnt="0"/>
      <dgm:spPr/>
    </dgm:pt>
    <dgm:pt modelId="{7ECCAA57-08B2-4D6D-ACDA-F9CBC182C749}" type="pres">
      <dgm:prSet presAssocID="{53EF4E2B-BFED-4838-808F-C6DDF502760A}" presName="srcNode" presStyleLbl="node1" presStyleIdx="0" presStyleCnt="5"/>
      <dgm:spPr/>
    </dgm:pt>
    <dgm:pt modelId="{6DF3ADB7-3FEA-4043-A08A-A544B4AF70FF}" type="pres">
      <dgm:prSet presAssocID="{53EF4E2B-BFED-4838-808F-C6DDF502760A}" presName="conn" presStyleLbl="parChTrans1D2" presStyleIdx="0" presStyleCnt="1"/>
      <dgm:spPr/>
    </dgm:pt>
    <dgm:pt modelId="{9276690F-9F9E-4937-92E8-7DA89A21C47F}" type="pres">
      <dgm:prSet presAssocID="{53EF4E2B-BFED-4838-808F-C6DDF502760A}" presName="extraNode" presStyleLbl="node1" presStyleIdx="0" presStyleCnt="5"/>
      <dgm:spPr/>
    </dgm:pt>
    <dgm:pt modelId="{25119389-A4E7-4CC3-A682-10D4F172EB96}" type="pres">
      <dgm:prSet presAssocID="{53EF4E2B-BFED-4838-808F-C6DDF502760A}" presName="dstNode" presStyleLbl="node1" presStyleIdx="0" presStyleCnt="5"/>
      <dgm:spPr/>
    </dgm:pt>
    <dgm:pt modelId="{8A0D0C2B-4B64-4D9B-A30A-394625D23AA1}" type="pres">
      <dgm:prSet presAssocID="{C15C2679-42F5-40AC-84E6-7F274187ACB9}" presName="text_1" presStyleLbl="node1" presStyleIdx="0" presStyleCnt="5">
        <dgm:presLayoutVars>
          <dgm:bulletEnabled val="1"/>
        </dgm:presLayoutVars>
      </dgm:prSet>
      <dgm:spPr/>
    </dgm:pt>
    <dgm:pt modelId="{12D3B2CA-22DE-41EF-A89D-C4505B82E5C1}" type="pres">
      <dgm:prSet presAssocID="{C15C2679-42F5-40AC-84E6-7F274187ACB9}" presName="accent_1" presStyleCnt="0"/>
      <dgm:spPr/>
    </dgm:pt>
    <dgm:pt modelId="{9F4068CB-82E7-4D40-9F55-5E1E6C28C41F}" type="pres">
      <dgm:prSet presAssocID="{C15C2679-42F5-40AC-84E6-7F274187ACB9}" presName="accentRepeatNode" presStyleLbl="solidFgAcc1" presStyleIdx="0" presStyleCnt="5"/>
      <dgm:spPr/>
    </dgm:pt>
    <dgm:pt modelId="{3993AD97-DDCD-41EE-A89F-E557C8BC7356}" type="pres">
      <dgm:prSet presAssocID="{DC4D9F34-5D8C-4E95-9B89-763B2A9AD816}" presName="text_2" presStyleLbl="node1" presStyleIdx="1" presStyleCnt="5">
        <dgm:presLayoutVars>
          <dgm:bulletEnabled val="1"/>
        </dgm:presLayoutVars>
      </dgm:prSet>
      <dgm:spPr/>
    </dgm:pt>
    <dgm:pt modelId="{A1B40BB2-70D0-47EC-9C64-F67A5FB63ABB}" type="pres">
      <dgm:prSet presAssocID="{DC4D9F34-5D8C-4E95-9B89-763B2A9AD816}" presName="accent_2" presStyleCnt="0"/>
      <dgm:spPr/>
    </dgm:pt>
    <dgm:pt modelId="{61B493B1-79B9-490D-A149-3A465DA72993}" type="pres">
      <dgm:prSet presAssocID="{DC4D9F34-5D8C-4E95-9B89-763B2A9AD816}" presName="accentRepeatNode" presStyleLbl="solidFgAcc1" presStyleIdx="1" presStyleCnt="5"/>
      <dgm:spPr/>
    </dgm:pt>
    <dgm:pt modelId="{F9126C5C-5EF6-4A91-A19D-14905F114BAE}" type="pres">
      <dgm:prSet presAssocID="{8299921A-413D-4504-98B4-5DCDC6033877}" presName="text_3" presStyleLbl="node1" presStyleIdx="2" presStyleCnt="5">
        <dgm:presLayoutVars>
          <dgm:bulletEnabled val="1"/>
        </dgm:presLayoutVars>
      </dgm:prSet>
      <dgm:spPr/>
    </dgm:pt>
    <dgm:pt modelId="{C9697106-A2ED-402C-8641-BDD8DD6D20C8}" type="pres">
      <dgm:prSet presAssocID="{8299921A-413D-4504-98B4-5DCDC6033877}" presName="accent_3" presStyleCnt="0"/>
      <dgm:spPr/>
    </dgm:pt>
    <dgm:pt modelId="{14EE0DA7-7BF8-4C38-BF23-FE2B14E0C71F}" type="pres">
      <dgm:prSet presAssocID="{8299921A-413D-4504-98B4-5DCDC6033877}" presName="accentRepeatNode" presStyleLbl="solidFgAcc1" presStyleIdx="2" presStyleCnt="5"/>
      <dgm:spPr/>
    </dgm:pt>
    <dgm:pt modelId="{DBDD7ED3-4B73-4BF0-95B2-ADDA384246A4}" type="pres">
      <dgm:prSet presAssocID="{DFA9D2C1-78DE-4BBF-9449-113AC2C954DD}" presName="text_4" presStyleLbl="node1" presStyleIdx="3" presStyleCnt="5">
        <dgm:presLayoutVars>
          <dgm:bulletEnabled val="1"/>
        </dgm:presLayoutVars>
      </dgm:prSet>
      <dgm:spPr/>
    </dgm:pt>
    <dgm:pt modelId="{88DA4763-6191-4FEA-AE2E-FD7379F9A8E9}" type="pres">
      <dgm:prSet presAssocID="{DFA9D2C1-78DE-4BBF-9449-113AC2C954DD}" presName="accent_4" presStyleCnt="0"/>
      <dgm:spPr/>
    </dgm:pt>
    <dgm:pt modelId="{6F50C31C-0408-4FA9-B71C-A1172298DB06}" type="pres">
      <dgm:prSet presAssocID="{DFA9D2C1-78DE-4BBF-9449-113AC2C954DD}" presName="accentRepeatNode" presStyleLbl="solidFgAcc1" presStyleIdx="3" presStyleCnt="5"/>
      <dgm:spPr/>
    </dgm:pt>
    <dgm:pt modelId="{59914191-A2B6-426F-92B7-25646CFFE9A5}" type="pres">
      <dgm:prSet presAssocID="{C984C818-9209-4071-AB40-BF37FEFCB7E2}" presName="text_5" presStyleLbl="node1" presStyleIdx="4" presStyleCnt="5">
        <dgm:presLayoutVars>
          <dgm:bulletEnabled val="1"/>
        </dgm:presLayoutVars>
      </dgm:prSet>
      <dgm:spPr/>
    </dgm:pt>
    <dgm:pt modelId="{61C2DE38-E6B4-47CC-9710-F6198BA55BEA}" type="pres">
      <dgm:prSet presAssocID="{C984C818-9209-4071-AB40-BF37FEFCB7E2}" presName="accent_5" presStyleCnt="0"/>
      <dgm:spPr/>
    </dgm:pt>
    <dgm:pt modelId="{96C8DF5A-85A0-4946-83AE-18161198B0B5}" type="pres">
      <dgm:prSet presAssocID="{C984C818-9209-4071-AB40-BF37FEFCB7E2}" presName="accentRepeatNode" presStyleLbl="solidFgAcc1" presStyleIdx="4" presStyleCnt="5"/>
      <dgm:spPr/>
    </dgm:pt>
  </dgm:ptLst>
  <dgm:cxnLst>
    <dgm:cxn modelId="{8D0FDD5D-B3A7-4A55-BAC9-857B87E3758D}" type="presOf" srcId="{53EF4E2B-BFED-4838-808F-C6DDF502760A}" destId="{07118144-366F-40EB-8CF3-B5F7BC64D412}" srcOrd="0" destOrd="0" presId="urn:microsoft.com/office/officeart/2008/layout/VerticalCurvedList"/>
    <dgm:cxn modelId="{A0948950-0B42-49CE-A511-503026548DBC}" type="presOf" srcId="{C984C818-9209-4071-AB40-BF37FEFCB7E2}" destId="{59914191-A2B6-426F-92B7-25646CFFE9A5}" srcOrd="0" destOrd="0" presId="urn:microsoft.com/office/officeart/2008/layout/VerticalCurvedList"/>
    <dgm:cxn modelId="{C6303871-01E7-4F44-A8B9-A352F5048D2B}" srcId="{53EF4E2B-BFED-4838-808F-C6DDF502760A}" destId="{C984C818-9209-4071-AB40-BF37FEFCB7E2}" srcOrd="4" destOrd="0" parTransId="{05EFB5B8-BBB9-41B4-99D1-FA5E18EDF3B6}" sibTransId="{A30AFE79-1D7F-4E28-AD2D-E5F714971A22}"/>
    <dgm:cxn modelId="{F5A7F377-6AED-4BCD-AE9D-1CFDD14CC419}" type="presOf" srcId="{C15C2679-42F5-40AC-84E6-7F274187ACB9}" destId="{8A0D0C2B-4B64-4D9B-A30A-394625D23AA1}" srcOrd="0" destOrd="0" presId="urn:microsoft.com/office/officeart/2008/layout/VerticalCurvedList"/>
    <dgm:cxn modelId="{DF0E047D-A11B-4F9D-B2DA-03A3713E88A5}" type="presOf" srcId="{DFA9D2C1-78DE-4BBF-9449-113AC2C954DD}" destId="{DBDD7ED3-4B73-4BF0-95B2-ADDA384246A4}" srcOrd="0" destOrd="0" presId="urn:microsoft.com/office/officeart/2008/layout/VerticalCurvedList"/>
    <dgm:cxn modelId="{D83BD58B-1DD5-4EB2-93A8-0F8E4EAC1F99}" type="presOf" srcId="{DC4D9F34-5D8C-4E95-9B89-763B2A9AD816}" destId="{3993AD97-DDCD-41EE-A89F-E557C8BC7356}" srcOrd="0" destOrd="0" presId="urn:microsoft.com/office/officeart/2008/layout/VerticalCurvedList"/>
    <dgm:cxn modelId="{C997F4B3-AC8A-4BAC-8CAB-77C386379472}" srcId="{53EF4E2B-BFED-4838-808F-C6DDF502760A}" destId="{DC4D9F34-5D8C-4E95-9B89-763B2A9AD816}" srcOrd="1" destOrd="0" parTransId="{EA299DFC-0138-4292-AA50-4FEB06284367}" sibTransId="{EF7DC9EE-6AE5-4910-80BE-0A9F7D78FCCF}"/>
    <dgm:cxn modelId="{79057FEA-0B63-4EC1-8B31-AAD1BF6F24E0}" srcId="{53EF4E2B-BFED-4838-808F-C6DDF502760A}" destId="{C15C2679-42F5-40AC-84E6-7F274187ACB9}" srcOrd="0" destOrd="0" parTransId="{C1B44F59-5FE9-47F6-A6EB-7AC77242A4BE}" sibTransId="{8478C73E-8E86-40AA-8F30-F47EB07A80BB}"/>
    <dgm:cxn modelId="{D17BF8EB-3302-4345-9F01-96F654FB5991}" type="presOf" srcId="{8299921A-413D-4504-98B4-5DCDC6033877}" destId="{F9126C5C-5EF6-4A91-A19D-14905F114BAE}" srcOrd="0" destOrd="0" presId="urn:microsoft.com/office/officeart/2008/layout/VerticalCurvedList"/>
    <dgm:cxn modelId="{D24224F0-10C2-42ED-9B0B-C48A14C3941F}" srcId="{53EF4E2B-BFED-4838-808F-C6DDF502760A}" destId="{8299921A-413D-4504-98B4-5DCDC6033877}" srcOrd="2" destOrd="0" parTransId="{B26DA62F-D9D5-464F-AB71-C0318A6AE490}" sibTransId="{2A2666D6-85BD-436B-9988-E2D6428678EB}"/>
    <dgm:cxn modelId="{3EB6C4F0-1273-45B2-9B7D-B5FA6EE64106}" type="presOf" srcId="{8478C73E-8E86-40AA-8F30-F47EB07A80BB}" destId="{6DF3ADB7-3FEA-4043-A08A-A544B4AF70FF}" srcOrd="0" destOrd="0" presId="urn:microsoft.com/office/officeart/2008/layout/VerticalCurvedList"/>
    <dgm:cxn modelId="{321908F4-D3EA-4472-8E2B-CD2CFDFBEA7F}" srcId="{53EF4E2B-BFED-4838-808F-C6DDF502760A}" destId="{DFA9D2C1-78DE-4BBF-9449-113AC2C954DD}" srcOrd="3" destOrd="0" parTransId="{549EFC38-4740-4C7F-89DA-AB352E090A3B}" sibTransId="{FEE555C0-18D2-4317-8568-B4C01E2C2089}"/>
    <dgm:cxn modelId="{C09A2D8B-1E71-4E99-B11B-0AAA94C8ABDA}" type="presParOf" srcId="{07118144-366F-40EB-8CF3-B5F7BC64D412}" destId="{D46CCA58-EA76-472C-B8AA-473EE1F6F94C}" srcOrd="0" destOrd="0" presId="urn:microsoft.com/office/officeart/2008/layout/VerticalCurvedList"/>
    <dgm:cxn modelId="{22BED054-071B-4C90-8350-482803FBF4F5}" type="presParOf" srcId="{D46CCA58-EA76-472C-B8AA-473EE1F6F94C}" destId="{1AD25ECA-82FE-4517-94AA-5B04C64789AE}" srcOrd="0" destOrd="0" presId="urn:microsoft.com/office/officeart/2008/layout/VerticalCurvedList"/>
    <dgm:cxn modelId="{7C3C4E0D-043C-44B1-9311-CC70F008A485}" type="presParOf" srcId="{1AD25ECA-82FE-4517-94AA-5B04C64789AE}" destId="{7ECCAA57-08B2-4D6D-ACDA-F9CBC182C749}" srcOrd="0" destOrd="0" presId="urn:microsoft.com/office/officeart/2008/layout/VerticalCurvedList"/>
    <dgm:cxn modelId="{B69EBC7B-56AA-40C4-90D1-A1187BA38FFA}" type="presParOf" srcId="{1AD25ECA-82FE-4517-94AA-5B04C64789AE}" destId="{6DF3ADB7-3FEA-4043-A08A-A544B4AF70FF}" srcOrd="1" destOrd="0" presId="urn:microsoft.com/office/officeart/2008/layout/VerticalCurvedList"/>
    <dgm:cxn modelId="{43B01E1C-867D-4ED4-A7FE-427854CA1B9B}" type="presParOf" srcId="{1AD25ECA-82FE-4517-94AA-5B04C64789AE}" destId="{9276690F-9F9E-4937-92E8-7DA89A21C47F}" srcOrd="2" destOrd="0" presId="urn:microsoft.com/office/officeart/2008/layout/VerticalCurvedList"/>
    <dgm:cxn modelId="{34143912-D34A-4AD2-9D66-C9255478DBBC}" type="presParOf" srcId="{1AD25ECA-82FE-4517-94AA-5B04C64789AE}" destId="{25119389-A4E7-4CC3-A682-10D4F172EB96}" srcOrd="3" destOrd="0" presId="urn:microsoft.com/office/officeart/2008/layout/VerticalCurvedList"/>
    <dgm:cxn modelId="{3D356B9B-21CE-4CEB-B65C-95E8013E5CB8}" type="presParOf" srcId="{D46CCA58-EA76-472C-B8AA-473EE1F6F94C}" destId="{8A0D0C2B-4B64-4D9B-A30A-394625D23AA1}" srcOrd="1" destOrd="0" presId="urn:microsoft.com/office/officeart/2008/layout/VerticalCurvedList"/>
    <dgm:cxn modelId="{7CCADF95-2CE4-4670-A4BD-605FE52B830A}" type="presParOf" srcId="{D46CCA58-EA76-472C-B8AA-473EE1F6F94C}" destId="{12D3B2CA-22DE-41EF-A89D-C4505B82E5C1}" srcOrd="2" destOrd="0" presId="urn:microsoft.com/office/officeart/2008/layout/VerticalCurvedList"/>
    <dgm:cxn modelId="{79108726-601B-4983-BF57-EF087CADCDEF}" type="presParOf" srcId="{12D3B2CA-22DE-41EF-A89D-C4505B82E5C1}" destId="{9F4068CB-82E7-4D40-9F55-5E1E6C28C41F}" srcOrd="0" destOrd="0" presId="urn:microsoft.com/office/officeart/2008/layout/VerticalCurvedList"/>
    <dgm:cxn modelId="{6B662A6B-EF77-44F8-B42C-02E97AA7C21B}" type="presParOf" srcId="{D46CCA58-EA76-472C-B8AA-473EE1F6F94C}" destId="{3993AD97-DDCD-41EE-A89F-E557C8BC7356}" srcOrd="3" destOrd="0" presId="urn:microsoft.com/office/officeart/2008/layout/VerticalCurvedList"/>
    <dgm:cxn modelId="{DA5C2DF5-8B31-4411-96D4-A9F46A55D130}" type="presParOf" srcId="{D46CCA58-EA76-472C-B8AA-473EE1F6F94C}" destId="{A1B40BB2-70D0-47EC-9C64-F67A5FB63ABB}" srcOrd="4" destOrd="0" presId="urn:microsoft.com/office/officeart/2008/layout/VerticalCurvedList"/>
    <dgm:cxn modelId="{B1919C13-DE7E-4DAE-BD4B-11263BB57FB9}" type="presParOf" srcId="{A1B40BB2-70D0-47EC-9C64-F67A5FB63ABB}" destId="{61B493B1-79B9-490D-A149-3A465DA72993}" srcOrd="0" destOrd="0" presId="urn:microsoft.com/office/officeart/2008/layout/VerticalCurvedList"/>
    <dgm:cxn modelId="{CC6FF36D-0C3E-4E60-8733-4168FD9BA8B6}" type="presParOf" srcId="{D46CCA58-EA76-472C-B8AA-473EE1F6F94C}" destId="{F9126C5C-5EF6-4A91-A19D-14905F114BAE}" srcOrd="5" destOrd="0" presId="urn:microsoft.com/office/officeart/2008/layout/VerticalCurvedList"/>
    <dgm:cxn modelId="{8B855994-6402-43CC-B211-F8BB2DC9DCC4}" type="presParOf" srcId="{D46CCA58-EA76-472C-B8AA-473EE1F6F94C}" destId="{C9697106-A2ED-402C-8641-BDD8DD6D20C8}" srcOrd="6" destOrd="0" presId="urn:microsoft.com/office/officeart/2008/layout/VerticalCurvedList"/>
    <dgm:cxn modelId="{78723D56-04C3-471D-A6B8-BA94B06CD389}" type="presParOf" srcId="{C9697106-A2ED-402C-8641-BDD8DD6D20C8}" destId="{14EE0DA7-7BF8-4C38-BF23-FE2B14E0C71F}" srcOrd="0" destOrd="0" presId="urn:microsoft.com/office/officeart/2008/layout/VerticalCurvedList"/>
    <dgm:cxn modelId="{0F125128-E7C8-493F-BC1D-E5C06BB23342}" type="presParOf" srcId="{D46CCA58-EA76-472C-B8AA-473EE1F6F94C}" destId="{DBDD7ED3-4B73-4BF0-95B2-ADDA384246A4}" srcOrd="7" destOrd="0" presId="urn:microsoft.com/office/officeart/2008/layout/VerticalCurvedList"/>
    <dgm:cxn modelId="{2C53F695-C5CD-4E33-815A-E94DE3792BE1}" type="presParOf" srcId="{D46CCA58-EA76-472C-B8AA-473EE1F6F94C}" destId="{88DA4763-6191-4FEA-AE2E-FD7379F9A8E9}" srcOrd="8" destOrd="0" presId="urn:microsoft.com/office/officeart/2008/layout/VerticalCurvedList"/>
    <dgm:cxn modelId="{9CB775ED-FF70-4F35-9B80-EA6248151ACB}" type="presParOf" srcId="{88DA4763-6191-4FEA-AE2E-FD7379F9A8E9}" destId="{6F50C31C-0408-4FA9-B71C-A1172298DB06}" srcOrd="0" destOrd="0" presId="urn:microsoft.com/office/officeart/2008/layout/VerticalCurvedList"/>
    <dgm:cxn modelId="{6B4674A2-15DB-4229-B697-60D9F2C7202C}" type="presParOf" srcId="{D46CCA58-EA76-472C-B8AA-473EE1F6F94C}" destId="{59914191-A2B6-426F-92B7-25646CFFE9A5}" srcOrd="9" destOrd="0" presId="urn:microsoft.com/office/officeart/2008/layout/VerticalCurvedList"/>
    <dgm:cxn modelId="{0D7B51F0-4DC5-44EA-8119-01DE1EE0AD14}" type="presParOf" srcId="{D46CCA58-EA76-472C-B8AA-473EE1F6F94C}" destId="{61C2DE38-E6B4-47CC-9710-F6198BA55BEA}" srcOrd="10" destOrd="0" presId="urn:microsoft.com/office/officeart/2008/layout/VerticalCurvedList"/>
    <dgm:cxn modelId="{FDB123BF-2A7A-439A-9FC2-09C4793A8CA6}" type="presParOf" srcId="{61C2DE38-E6B4-47CC-9710-F6198BA55BEA}" destId="{96C8DF5A-85A0-4946-83AE-18161198B0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3E86BA-0CA7-43A5-95C2-B693A71D2F4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GB"/>
        </a:p>
      </dgm:t>
    </dgm:pt>
    <dgm:pt modelId="{569D9EA2-FB6F-4A11-BA87-93D352AF341E}">
      <dgm:prSet/>
      <dgm:spPr/>
      <dgm:t>
        <a:bodyPr/>
        <a:lstStyle/>
        <a:p>
          <a:r>
            <a:rPr lang="en-GB" dirty="0"/>
            <a:t>Water</a:t>
          </a:r>
        </a:p>
      </dgm:t>
    </dgm:pt>
    <dgm:pt modelId="{EE23D88A-AD10-4314-9716-9038B502F925}" type="parTrans" cxnId="{0764B4B3-05D1-49B0-91A3-0137D8783BEC}">
      <dgm:prSet/>
      <dgm:spPr/>
      <dgm:t>
        <a:bodyPr/>
        <a:lstStyle/>
        <a:p>
          <a:endParaRPr lang="en-GB"/>
        </a:p>
      </dgm:t>
    </dgm:pt>
    <dgm:pt modelId="{40A79E49-127F-4191-9189-47B3511F7F49}" type="sibTrans" cxnId="{0764B4B3-05D1-49B0-91A3-0137D8783BEC}">
      <dgm:prSet/>
      <dgm:spPr/>
      <dgm:t>
        <a:bodyPr/>
        <a:lstStyle/>
        <a:p>
          <a:endParaRPr lang="en-GB"/>
        </a:p>
      </dgm:t>
    </dgm:pt>
    <dgm:pt modelId="{8B07C0F4-4F54-4E23-9EA8-8ABC9E95A30F}">
      <dgm:prSet/>
      <dgm:spPr/>
      <dgm:t>
        <a:bodyPr/>
        <a:lstStyle/>
        <a:p>
          <a:r>
            <a:rPr lang="en-GB"/>
            <a:t>Fruit or vegetable juice with no added sugar (max 150mls)</a:t>
          </a:r>
        </a:p>
      </dgm:t>
    </dgm:pt>
    <dgm:pt modelId="{50301C52-4D50-494A-937D-198E1F8F79F1}" type="parTrans" cxnId="{9A27FD8F-36F8-4A6D-8322-F05B3651ED3C}">
      <dgm:prSet/>
      <dgm:spPr/>
      <dgm:t>
        <a:bodyPr/>
        <a:lstStyle/>
        <a:p>
          <a:endParaRPr lang="en-GB"/>
        </a:p>
      </dgm:t>
    </dgm:pt>
    <dgm:pt modelId="{D45C31D7-C60C-4A2D-A557-047AB9D2A3FE}" type="sibTrans" cxnId="{9A27FD8F-36F8-4A6D-8322-F05B3651ED3C}">
      <dgm:prSet/>
      <dgm:spPr/>
      <dgm:t>
        <a:bodyPr/>
        <a:lstStyle/>
        <a:p>
          <a:endParaRPr lang="en-GB"/>
        </a:p>
      </dgm:t>
    </dgm:pt>
    <dgm:pt modelId="{11044C02-89DF-4D67-AD0B-A875943A4CDA}">
      <dgm:prSet/>
      <dgm:spPr/>
      <dgm:t>
        <a:bodyPr/>
        <a:lstStyle/>
        <a:p>
          <a:r>
            <a:rPr lang="en-GB"/>
            <a:t>Lower fat milk or lactose reduced milk</a:t>
          </a:r>
        </a:p>
      </dgm:t>
    </dgm:pt>
    <dgm:pt modelId="{5AD705AE-1C21-4430-A589-43B149FDB85E}" type="parTrans" cxnId="{2B5788B1-3577-4C93-9B03-A32321EE94B4}">
      <dgm:prSet/>
      <dgm:spPr/>
      <dgm:t>
        <a:bodyPr/>
        <a:lstStyle/>
        <a:p>
          <a:endParaRPr lang="en-GB"/>
        </a:p>
      </dgm:t>
    </dgm:pt>
    <dgm:pt modelId="{CD3F1002-4876-4517-9A6B-A7F29DCEF640}" type="sibTrans" cxnId="{2B5788B1-3577-4C93-9B03-A32321EE94B4}">
      <dgm:prSet/>
      <dgm:spPr/>
      <dgm:t>
        <a:bodyPr/>
        <a:lstStyle/>
        <a:p>
          <a:endParaRPr lang="en-GB"/>
        </a:p>
      </dgm:t>
    </dgm:pt>
    <dgm:pt modelId="{FDD1BC9D-093D-4715-91A4-A6119AC4AD48}">
      <dgm:prSet/>
      <dgm:spPr/>
      <dgm:t>
        <a:bodyPr/>
        <a:lstStyle/>
        <a:p>
          <a:r>
            <a:rPr lang="en-GB"/>
            <a:t>Dairy alternative milk </a:t>
          </a:r>
        </a:p>
      </dgm:t>
    </dgm:pt>
    <dgm:pt modelId="{55C939F5-C3D5-4D7A-A0FD-EDA6D86CE160}" type="parTrans" cxnId="{A757285B-A156-4DB3-A0D5-F7CFCB944ACE}">
      <dgm:prSet/>
      <dgm:spPr/>
      <dgm:t>
        <a:bodyPr/>
        <a:lstStyle/>
        <a:p>
          <a:endParaRPr lang="en-GB"/>
        </a:p>
      </dgm:t>
    </dgm:pt>
    <dgm:pt modelId="{9AB89F26-0D43-4575-A968-84DDD12E291A}" type="sibTrans" cxnId="{A757285B-A156-4DB3-A0D5-F7CFCB944ACE}">
      <dgm:prSet/>
      <dgm:spPr/>
      <dgm:t>
        <a:bodyPr/>
        <a:lstStyle/>
        <a:p>
          <a:endParaRPr lang="en-GB"/>
        </a:p>
      </dgm:t>
    </dgm:pt>
    <dgm:pt modelId="{7EBB7EB6-6642-450A-A3DD-DA6ED7693998}" type="pres">
      <dgm:prSet presAssocID="{113E86BA-0CA7-43A5-95C2-B693A71D2F44}" presName="diagram" presStyleCnt="0">
        <dgm:presLayoutVars>
          <dgm:dir/>
          <dgm:resizeHandles val="exact"/>
        </dgm:presLayoutVars>
      </dgm:prSet>
      <dgm:spPr/>
    </dgm:pt>
    <dgm:pt modelId="{FEEC66D7-1296-4EA2-BF7E-8929A64B6038}" type="pres">
      <dgm:prSet presAssocID="{569D9EA2-FB6F-4A11-BA87-93D352AF341E}" presName="node" presStyleLbl="node1" presStyleIdx="0" presStyleCnt="4">
        <dgm:presLayoutVars>
          <dgm:bulletEnabled val="1"/>
        </dgm:presLayoutVars>
      </dgm:prSet>
      <dgm:spPr/>
    </dgm:pt>
    <dgm:pt modelId="{9EC0BAAB-1D00-47BA-859E-6FF2AC32A02E}" type="pres">
      <dgm:prSet presAssocID="{40A79E49-127F-4191-9189-47B3511F7F49}" presName="sibTrans" presStyleCnt="0"/>
      <dgm:spPr/>
    </dgm:pt>
    <dgm:pt modelId="{44A61166-2ACF-464D-8A70-CC0585F21256}" type="pres">
      <dgm:prSet presAssocID="{FDD1BC9D-093D-4715-91A4-A6119AC4AD48}" presName="node" presStyleLbl="node1" presStyleIdx="1" presStyleCnt="4">
        <dgm:presLayoutVars>
          <dgm:bulletEnabled val="1"/>
        </dgm:presLayoutVars>
      </dgm:prSet>
      <dgm:spPr/>
    </dgm:pt>
    <dgm:pt modelId="{73F4D669-F9A4-49E1-BD1D-1602FD6E9A74}" type="pres">
      <dgm:prSet presAssocID="{9AB89F26-0D43-4575-A968-84DDD12E291A}" presName="sibTrans" presStyleCnt="0"/>
      <dgm:spPr/>
    </dgm:pt>
    <dgm:pt modelId="{BA49931C-1925-40A3-8B28-3644E74A9605}" type="pres">
      <dgm:prSet presAssocID="{11044C02-89DF-4D67-AD0B-A875943A4CDA}" presName="node" presStyleLbl="node1" presStyleIdx="2" presStyleCnt="4">
        <dgm:presLayoutVars>
          <dgm:bulletEnabled val="1"/>
        </dgm:presLayoutVars>
      </dgm:prSet>
      <dgm:spPr/>
    </dgm:pt>
    <dgm:pt modelId="{ECBC1229-357B-4348-B30E-7EE8D3BFD3A4}" type="pres">
      <dgm:prSet presAssocID="{CD3F1002-4876-4517-9A6B-A7F29DCEF640}" presName="sibTrans" presStyleCnt="0"/>
      <dgm:spPr/>
    </dgm:pt>
    <dgm:pt modelId="{85A0A1E8-8220-4506-9047-32CCFFB024E8}" type="pres">
      <dgm:prSet presAssocID="{8B07C0F4-4F54-4E23-9EA8-8ABC9E95A30F}" presName="node" presStyleLbl="node1" presStyleIdx="3" presStyleCnt="4">
        <dgm:presLayoutVars>
          <dgm:bulletEnabled val="1"/>
        </dgm:presLayoutVars>
      </dgm:prSet>
      <dgm:spPr/>
    </dgm:pt>
  </dgm:ptLst>
  <dgm:cxnLst>
    <dgm:cxn modelId="{5078BF0B-EC32-41A5-B9EE-61DA254C9E9A}" type="presOf" srcId="{FDD1BC9D-093D-4715-91A4-A6119AC4AD48}" destId="{44A61166-2ACF-464D-8A70-CC0585F21256}" srcOrd="0" destOrd="0" presId="urn:microsoft.com/office/officeart/2005/8/layout/default"/>
    <dgm:cxn modelId="{592E860E-3245-4B6D-A2BC-7AB23C6D0F55}" type="presOf" srcId="{569D9EA2-FB6F-4A11-BA87-93D352AF341E}" destId="{FEEC66D7-1296-4EA2-BF7E-8929A64B6038}" srcOrd="0" destOrd="0" presId="urn:microsoft.com/office/officeart/2005/8/layout/default"/>
    <dgm:cxn modelId="{A7E07C20-E866-4AEE-8921-7D4E0E0559D6}" type="presOf" srcId="{113E86BA-0CA7-43A5-95C2-B693A71D2F44}" destId="{7EBB7EB6-6642-450A-A3DD-DA6ED7693998}" srcOrd="0" destOrd="0" presId="urn:microsoft.com/office/officeart/2005/8/layout/default"/>
    <dgm:cxn modelId="{3A5E482C-A75E-44E1-89C5-3D587A9252C2}" type="presOf" srcId="{11044C02-89DF-4D67-AD0B-A875943A4CDA}" destId="{BA49931C-1925-40A3-8B28-3644E74A9605}" srcOrd="0" destOrd="0" presId="urn:microsoft.com/office/officeart/2005/8/layout/default"/>
    <dgm:cxn modelId="{A757285B-A156-4DB3-A0D5-F7CFCB944ACE}" srcId="{113E86BA-0CA7-43A5-95C2-B693A71D2F44}" destId="{FDD1BC9D-093D-4715-91A4-A6119AC4AD48}" srcOrd="1" destOrd="0" parTransId="{55C939F5-C3D5-4D7A-A0FD-EDA6D86CE160}" sibTransId="{9AB89F26-0D43-4575-A968-84DDD12E291A}"/>
    <dgm:cxn modelId="{9A27FD8F-36F8-4A6D-8322-F05B3651ED3C}" srcId="{113E86BA-0CA7-43A5-95C2-B693A71D2F44}" destId="{8B07C0F4-4F54-4E23-9EA8-8ABC9E95A30F}" srcOrd="3" destOrd="0" parTransId="{50301C52-4D50-494A-937D-198E1F8F79F1}" sibTransId="{D45C31D7-C60C-4A2D-A557-047AB9D2A3FE}"/>
    <dgm:cxn modelId="{2B5788B1-3577-4C93-9B03-A32321EE94B4}" srcId="{113E86BA-0CA7-43A5-95C2-B693A71D2F44}" destId="{11044C02-89DF-4D67-AD0B-A875943A4CDA}" srcOrd="2" destOrd="0" parTransId="{5AD705AE-1C21-4430-A589-43B149FDB85E}" sibTransId="{CD3F1002-4876-4517-9A6B-A7F29DCEF640}"/>
    <dgm:cxn modelId="{C0781BB3-2AA0-44BA-BBE5-DF78C0109BAF}" type="presOf" srcId="{8B07C0F4-4F54-4E23-9EA8-8ABC9E95A30F}" destId="{85A0A1E8-8220-4506-9047-32CCFFB024E8}" srcOrd="0" destOrd="0" presId="urn:microsoft.com/office/officeart/2005/8/layout/default"/>
    <dgm:cxn modelId="{0764B4B3-05D1-49B0-91A3-0137D8783BEC}" srcId="{113E86BA-0CA7-43A5-95C2-B693A71D2F44}" destId="{569D9EA2-FB6F-4A11-BA87-93D352AF341E}" srcOrd="0" destOrd="0" parTransId="{EE23D88A-AD10-4314-9716-9038B502F925}" sibTransId="{40A79E49-127F-4191-9189-47B3511F7F49}"/>
    <dgm:cxn modelId="{D2C3CBEA-B2F1-4E90-854B-70B072172BB5}" type="presParOf" srcId="{7EBB7EB6-6642-450A-A3DD-DA6ED7693998}" destId="{FEEC66D7-1296-4EA2-BF7E-8929A64B6038}" srcOrd="0" destOrd="0" presId="urn:microsoft.com/office/officeart/2005/8/layout/default"/>
    <dgm:cxn modelId="{2CA91F42-7084-426B-B05F-445BAEEA9D29}" type="presParOf" srcId="{7EBB7EB6-6642-450A-A3DD-DA6ED7693998}" destId="{9EC0BAAB-1D00-47BA-859E-6FF2AC32A02E}" srcOrd="1" destOrd="0" presId="urn:microsoft.com/office/officeart/2005/8/layout/default"/>
    <dgm:cxn modelId="{7ABBA880-17E0-49FE-A9D5-C8660CC60FD1}" type="presParOf" srcId="{7EBB7EB6-6642-450A-A3DD-DA6ED7693998}" destId="{44A61166-2ACF-464D-8A70-CC0585F21256}" srcOrd="2" destOrd="0" presId="urn:microsoft.com/office/officeart/2005/8/layout/default"/>
    <dgm:cxn modelId="{E9FEF669-B076-4194-8B0F-A398519BF12F}" type="presParOf" srcId="{7EBB7EB6-6642-450A-A3DD-DA6ED7693998}" destId="{73F4D669-F9A4-49E1-BD1D-1602FD6E9A74}" srcOrd="3" destOrd="0" presId="urn:microsoft.com/office/officeart/2005/8/layout/default"/>
    <dgm:cxn modelId="{0347D55C-1660-46BB-8E50-879CFBF3F2A9}" type="presParOf" srcId="{7EBB7EB6-6642-450A-A3DD-DA6ED7693998}" destId="{BA49931C-1925-40A3-8B28-3644E74A9605}" srcOrd="4" destOrd="0" presId="urn:microsoft.com/office/officeart/2005/8/layout/default"/>
    <dgm:cxn modelId="{8BC54C60-D24D-41A2-92B6-CE3669AB7091}" type="presParOf" srcId="{7EBB7EB6-6642-450A-A3DD-DA6ED7693998}" destId="{ECBC1229-357B-4348-B30E-7EE8D3BFD3A4}" srcOrd="5" destOrd="0" presId="urn:microsoft.com/office/officeart/2005/8/layout/default"/>
    <dgm:cxn modelId="{40852EBE-B45E-4044-B4FA-BC12D5C12A69}" type="presParOf" srcId="{7EBB7EB6-6642-450A-A3DD-DA6ED7693998}" destId="{85A0A1E8-8220-4506-9047-32CCFFB024E8}"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BC98C1-E224-4DA8-A6E2-D487AE417D2B}"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7A1D9214-D217-4C5A-9E2A-5930C440E6D8}">
      <dgm:prSet phldrT="[Text]"/>
      <dgm:spPr/>
      <dgm:t>
        <a:bodyPr/>
        <a:lstStyle/>
        <a:p>
          <a:r>
            <a:rPr lang="en-GB"/>
            <a:t>Role model health promoting behaviours</a:t>
          </a:r>
        </a:p>
      </dgm:t>
    </dgm:pt>
    <dgm:pt modelId="{4F3B0CC6-A6A6-447D-B018-771490442E15}" type="parTrans" cxnId="{2FE1F557-F516-4F1F-8AE2-88031EE9281E}">
      <dgm:prSet/>
      <dgm:spPr/>
      <dgm:t>
        <a:bodyPr/>
        <a:lstStyle/>
        <a:p>
          <a:endParaRPr lang="en-GB"/>
        </a:p>
      </dgm:t>
    </dgm:pt>
    <dgm:pt modelId="{100AD53A-A387-4E88-A434-04E02F2952AB}" type="sibTrans" cxnId="{2FE1F557-F516-4F1F-8AE2-88031EE9281E}">
      <dgm:prSet/>
      <dgm:spPr/>
      <dgm:t>
        <a:bodyPr/>
        <a:lstStyle/>
        <a:p>
          <a:endParaRPr lang="en-GB"/>
        </a:p>
      </dgm:t>
    </dgm:pt>
    <dgm:pt modelId="{47EAC43A-A3D8-4E04-8F38-5C887CDA97B6}">
      <dgm:prSet phldrT="[Text]"/>
      <dgm:spPr/>
      <dgm:t>
        <a:bodyPr/>
        <a:lstStyle/>
        <a:p>
          <a:r>
            <a:rPr lang="en-GB"/>
            <a:t>Avoid high sugar, salt and saturated fats </a:t>
          </a:r>
        </a:p>
      </dgm:t>
    </dgm:pt>
    <dgm:pt modelId="{1237E5EF-1BAA-4597-84AB-07006AB6B93E}" type="parTrans" cxnId="{AB9C9236-D837-4B6C-89D2-9651D35112F1}">
      <dgm:prSet/>
      <dgm:spPr/>
      <dgm:t>
        <a:bodyPr/>
        <a:lstStyle/>
        <a:p>
          <a:endParaRPr lang="en-GB"/>
        </a:p>
      </dgm:t>
    </dgm:pt>
    <dgm:pt modelId="{2DDA26B4-37AB-4FDA-8172-073599DF641D}" type="sibTrans" cxnId="{AB9C9236-D837-4B6C-89D2-9651D35112F1}">
      <dgm:prSet/>
      <dgm:spPr/>
      <dgm:t>
        <a:bodyPr/>
        <a:lstStyle/>
        <a:p>
          <a:endParaRPr lang="en-GB"/>
        </a:p>
      </dgm:t>
    </dgm:pt>
    <dgm:pt modelId="{082A7762-A5C5-41E9-8C82-CF8336F2834D}">
      <dgm:prSet phldrT="[Text]"/>
      <dgm:spPr/>
      <dgm:t>
        <a:bodyPr/>
        <a:lstStyle/>
        <a:p>
          <a:r>
            <a:rPr lang="en-GB"/>
            <a:t>Promote the importance of a healthy relationship with food</a:t>
          </a:r>
        </a:p>
      </dgm:t>
    </dgm:pt>
    <dgm:pt modelId="{134AE577-9774-4759-B0D0-17AC537C697B}" type="parTrans" cxnId="{A0B7BE96-0EC6-4D30-A67A-62283802742A}">
      <dgm:prSet/>
      <dgm:spPr/>
      <dgm:t>
        <a:bodyPr/>
        <a:lstStyle/>
        <a:p>
          <a:endParaRPr lang="en-GB"/>
        </a:p>
      </dgm:t>
    </dgm:pt>
    <dgm:pt modelId="{DCEC3EFC-2FA5-4833-A5F6-7978B63A173C}" type="sibTrans" cxnId="{A0B7BE96-0EC6-4D30-A67A-62283802742A}">
      <dgm:prSet/>
      <dgm:spPr/>
      <dgm:t>
        <a:bodyPr/>
        <a:lstStyle/>
        <a:p>
          <a:endParaRPr lang="en-GB"/>
        </a:p>
      </dgm:t>
    </dgm:pt>
    <dgm:pt modelId="{AA0178A6-8ADB-48CC-87B9-01521765EBF5}" type="pres">
      <dgm:prSet presAssocID="{FFBC98C1-E224-4DA8-A6E2-D487AE417D2B}" presName="Name0" presStyleCnt="0">
        <dgm:presLayoutVars>
          <dgm:chMax val="7"/>
          <dgm:chPref val="7"/>
          <dgm:dir/>
        </dgm:presLayoutVars>
      </dgm:prSet>
      <dgm:spPr/>
    </dgm:pt>
    <dgm:pt modelId="{64453FEC-08C3-43E5-A5C6-63F769B823B0}" type="pres">
      <dgm:prSet presAssocID="{FFBC98C1-E224-4DA8-A6E2-D487AE417D2B}" presName="Name1" presStyleCnt="0"/>
      <dgm:spPr/>
    </dgm:pt>
    <dgm:pt modelId="{E5A27A67-7973-4EC0-B2A3-2311E6BB06B4}" type="pres">
      <dgm:prSet presAssocID="{FFBC98C1-E224-4DA8-A6E2-D487AE417D2B}" presName="cycle" presStyleCnt="0"/>
      <dgm:spPr/>
    </dgm:pt>
    <dgm:pt modelId="{8227907A-9FBB-4013-B19E-ED19B8CE7F70}" type="pres">
      <dgm:prSet presAssocID="{FFBC98C1-E224-4DA8-A6E2-D487AE417D2B}" presName="srcNode" presStyleLbl="node1" presStyleIdx="0" presStyleCnt="3"/>
      <dgm:spPr/>
    </dgm:pt>
    <dgm:pt modelId="{6538AA2C-41DC-423B-8DF8-7DEABE73EC20}" type="pres">
      <dgm:prSet presAssocID="{FFBC98C1-E224-4DA8-A6E2-D487AE417D2B}" presName="conn" presStyleLbl="parChTrans1D2" presStyleIdx="0" presStyleCnt="1"/>
      <dgm:spPr/>
    </dgm:pt>
    <dgm:pt modelId="{4EAB972C-2ED3-4872-B224-5810B4C7EB75}" type="pres">
      <dgm:prSet presAssocID="{FFBC98C1-E224-4DA8-A6E2-D487AE417D2B}" presName="extraNode" presStyleLbl="node1" presStyleIdx="0" presStyleCnt="3"/>
      <dgm:spPr/>
    </dgm:pt>
    <dgm:pt modelId="{792168F9-C00E-492A-A443-CBF2931DB6B1}" type="pres">
      <dgm:prSet presAssocID="{FFBC98C1-E224-4DA8-A6E2-D487AE417D2B}" presName="dstNode" presStyleLbl="node1" presStyleIdx="0" presStyleCnt="3"/>
      <dgm:spPr/>
    </dgm:pt>
    <dgm:pt modelId="{AFC581A8-C88D-4C90-9DB5-CDA8493D93A1}" type="pres">
      <dgm:prSet presAssocID="{7A1D9214-D217-4C5A-9E2A-5930C440E6D8}" presName="text_1" presStyleLbl="node1" presStyleIdx="0" presStyleCnt="3">
        <dgm:presLayoutVars>
          <dgm:bulletEnabled val="1"/>
        </dgm:presLayoutVars>
      </dgm:prSet>
      <dgm:spPr/>
    </dgm:pt>
    <dgm:pt modelId="{FF2680A9-032A-4F63-A68B-75ADA3272224}" type="pres">
      <dgm:prSet presAssocID="{7A1D9214-D217-4C5A-9E2A-5930C440E6D8}" presName="accent_1" presStyleCnt="0"/>
      <dgm:spPr/>
    </dgm:pt>
    <dgm:pt modelId="{7CDD1246-A629-4CC5-8740-740839CF7FD5}" type="pres">
      <dgm:prSet presAssocID="{7A1D9214-D217-4C5A-9E2A-5930C440E6D8}"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59520226-1756-498C-AC0F-38291D04408E}" type="pres">
      <dgm:prSet presAssocID="{47EAC43A-A3D8-4E04-8F38-5C887CDA97B6}" presName="text_2" presStyleLbl="node1" presStyleIdx="1" presStyleCnt="3">
        <dgm:presLayoutVars>
          <dgm:bulletEnabled val="1"/>
        </dgm:presLayoutVars>
      </dgm:prSet>
      <dgm:spPr/>
    </dgm:pt>
    <dgm:pt modelId="{B36FEADE-080D-4A0E-A597-6D8D581ED570}" type="pres">
      <dgm:prSet presAssocID="{47EAC43A-A3D8-4E04-8F38-5C887CDA97B6}" presName="accent_2" presStyleCnt="0"/>
      <dgm:spPr/>
    </dgm:pt>
    <dgm:pt modelId="{E950F049-B43D-4196-8E5D-5A9ED53BF788}" type="pres">
      <dgm:prSet presAssocID="{47EAC43A-A3D8-4E04-8F38-5C887CDA97B6}" presName="accentRepeatNode" presStyleLbl="solidFgAcc1" presStyleIdx="1" presStyleCnt="3"/>
      <dgm:spPr>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FAAFC15-CE4C-4147-9982-9D4D8B118F31}" type="pres">
      <dgm:prSet presAssocID="{082A7762-A5C5-41E9-8C82-CF8336F2834D}" presName="text_3" presStyleLbl="node1" presStyleIdx="2" presStyleCnt="3">
        <dgm:presLayoutVars>
          <dgm:bulletEnabled val="1"/>
        </dgm:presLayoutVars>
      </dgm:prSet>
      <dgm:spPr/>
    </dgm:pt>
    <dgm:pt modelId="{3BB845E3-4232-4F40-9EFD-F9103906B335}" type="pres">
      <dgm:prSet presAssocID="{082A7762-A5C5-41E9-8C82-CF8336F2834D}" presName="accent_3" presStyleCnt="0"/>
      <dgm:spPr/>
    </dgm:pt>
    <dgm:pt modelId="{92CA69DB-9447-4338-98AB-D1C331E24D6A}" type="pres">
      <dgm:prSet presAssocID="{082A7762-A5C5-41E9-8C82-CF8336F2834D}" presName="accentRepeatNode" presStyleLbl="solidFgAcc1" presStyleIdx="2" presStyleCnt="3"/>
      <dgm:spPr>
        <a:blipFill rotWithShape="0">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Lst>
  <dgm:cxnLst>
    <dgm:cxn modelId="{45E14317-BB13-40DD-8BB8-6DD1033B03DF}" type="presOf" srcId="{7A1D9214-D217-4C5A-9E2A-5930C440E6D8}" destId="{AFC581A8-C88D-4C90-9DB5-CDA8493D93A1}" srcOrd="0" destOrd="0" presId="urn:microsoft.com/office/officeart/2008/layout/VerticalCurvedList"/>
    <dgm:cxn modelId="{950DD023-3C48-4D40-86E2-1071686814B3}" type="presOf" srcId="{082A7762-A5C5-41E9-8C82-CF8336F2834D}" destId="{3FAAFC15-CE4C-4147-9982-9D4D8B118F31}" srcOrd="0" destOrd="0" presId="urn:microsoft.com/office/officeart/2008/layout/VerticalCurvedList"/>
    <dgm:cxn modelId="{AB9C9236-D837-4B6C-89D2-9651D35112F1}" srcId="{FFBC98C1-E224-4DA8-A6E2-D487AE417D2B}" destId="{47EAC43A-A3D8-4E04-8F38-5C887CDA97B6}" srcOrd="1" destOrd="0" parTransId="{1237E5EF-1BAA-4597-84AB-07006AB6B93E}" sibTransId="{2DDA26B4-37AB-4FDA-8172-073599DF641D}"/>
    <dgm:cxn modelId="{DD098B37-078C-40C3-B9F3-C4CB9B7446C3}" type="presOf" srcId="{47EAC43A-A3D8-4E04-8F38-5C887CDA97B6}" destId="{59520226-1756-498C-AC0F-38291D04408E}" srcOrd="0" destOrd="0" presId="urn:microsoft.com/office/officeart/2008/layout/VerticalCurvedList"/>
    <dgm:cxn modelId="{23F1E04D-8A2D-4788-9FEB-4D05C94F05B2}" type="presOf" srcId="{100AD53A-A387-4E88-A434-04E02F2952AB}" destId="{6538AA2C-41DC-423B-8DF8-7DEABE73EC20}" srcOrd="0" destOrd="0" presId="urn:microsoft.com/office/officeart/2008/layout/VerticalCurvedList"/>
    <dgm:cxn modelId="{2FE1F557-F516-4F1F-8AE2-88031EE9281E}" srcId="{FFBC98C1-E224-4DA8-A6E2-D487AE417D2B}" destId="{7A1D9214-D217-4C5A-9E2A-5930C440E6D8}" srcOrd="0" destOrd="0" parTransId="{4F3B0CC6-A6A6-447D-B018-771490442E15}" sibTransId="{100AD53A-A387-4E88-A434-04E02F2952AB}"/>
    <dgm:cxn modelId="{A0B7BE96-0EC6-4D30-A67A-62283802742A}" srcId="{FFBC98C1-E224-4DA8-A6E2-D487AE417D2B}" destId="{082A7762-A5C5-41E9-8C82-CF8336F2834D}" srcOrd="2" destOrd="0" parTransId="{134AE577-9774-4759-B0D0-17AC537C697B}" sibTransId="{DCEC3EFC-2FA5-4833-A5F6-7978B63A173C}"/>
    <dgm:cxn modelId="{7611E5B1-999B-4369-A67C-A0460736575F}" type="presOf" srcId="{FFBC98C1-E224-4DA8-A6E2-D487AE417D2B}" destId="{AA0178A6-8ADB-48CC-87B9-01521765EBF5}" srcOrd="0" destOrd="0" presId="urn:microsoft.com/office/officeart/2008/layout/VerticalCurvedList"/>
    <dgm:cxn modelId="{1DC8B24B-BC89-472B-9521-A92FE95EDA07}" type="presParOf" srcId="{AA0178A6-8ADB-48CC-87B9-01521765EBF5}" destId="{64453FEC-08C3-43E5-A5C6-63F769B823B0}" srcOrd="0" destOrd="0" presId="urn:microsoft.com/office/officeart/2008/layout/VerticalCurvedList"/>
    <dgm:cxn modelId="{66168D1F-A355-4F95-A1BC-1BDF9299758C}" type="presParOf" srcId="{64453FEC-08C3-43E5-A5C6-63F769B823B0}" destId="{E5A27A67-7973-4EC0-B2A3-2311E6BB06B4}" srcOrd="0" destOrd="0" presId="urn:microsoft.com/office/officeart/2008/layout/VerticalCurvedList"/>
    <dgm:cxn modelId="{55B4E040-0E46-4A84-B1C2-8F1E77465C2A}" type="presParOf" srcId="{E5A27A67-7973-4EC0-B2A3-2311E6BB06B4}" destId="{8227907A-9FBB-4013-B19E-ED19B8CE7F70}" srcOrd="0" destOrd="0" presId="urn:microsoft.com/office/officeart/2008/layout/VerticalCurvedList"/>
    <dgm:cxn modelId="{9AFAF3EF-F7DB-4972-8F23-E27AA7AEB061}" type="presParOf" srcId="{E5A27A67-7973-4EC0-B2A3-2311E6BB06B4}" destId="{6538AA2C-41DC-423B-8DF8-7DEABE73EC20}" srcOrd="1" destOrd="0" presId="urn:microsoft.com/office/officeart/2008/layout/VerticalCurvedList"/>
    <dgm:cxn modelId="{5D834C2A-D304-41EC-A2BD-0C55540A519D}" type="presParOf" srcId="{E5A27A67-7973-4EC0-B2A3-2311E6BB06B4}" destId="{4EAB972C-2ED3-4872-B224-5810B4C7EB75}" srcOrd="2" destOrd="0" presId="urn:microsoft.com/office/officeart/2008/layout/VerticalCurvedList"/>
    <dgm:cxn modelId="{8BE0221B-DE4C-46D3-98F2-A042132620C1}" type="presParOf" srcId="{E5A27A67-7973-4EC0-B2A3-2311E6BB06B4}" destId="{792168F9-C00E-492A-A443-CBF2931DB6B1}" srcOrd="3" destOrd="0" presId="urn:microsoft.com/office/officeart/2008/layout/VerticalCurvedList"/>
    <dgm:cxn modelId="{E06B39E0-A2A4-43C6-993B-10983667E262}" type="presParOf" srcId="{64453FEC-08C3-43E5-A5C6-63F769B823B0}" destId="{AFC581A8-C88D-4C90-9DB5-CDA8493D93A1}" srcOrd="1" destOrd="0" presId="urn:microsoft.com/office/officeart/2008/layout/VerticalCurvedList"/>
    <dgm:cxn modelId="{92BD4138-102C-4F33-9FE5-7241C8FE11CA}" type="presParOf" srcId="{64453FEC-08C3-43E5-A5C6-63F769B823B0}" destId="{FF2680A9-032A-4F63-A68B-75ADA3272224}" srcOrd="2" destOrd="0" presId="urn:microsoft.com/office/officeart/2008/layout/VerticalCurvedList"/>
    <dgm:cxn modelId="{9F3AF6D0-C1FD-400D-9DF7-A301120AF3D5}" type="presParOf" srcId="{FF2680A9-032A-4F63-A68B-75ADA3272224}" destId="{7CDD1246-A629-4CC5-8740-740839CF7FD5}" srcOrd="0" destOrd="0" presId="urn:microsoft.com/office/officeart/2008/layout/VerticalCurvedList"/>
    <dgm:cxn modelId="{5EA78A06-C254-49B4-B915-7DC801994DA7}" type="presParOf" srcId="{64453FEC-08C3-43E5-A5C6-63F769B823B0}" destId="{59520226-1756-498C-AC0F-38291D04408E}" srcOrd="3" destOrd="0" presId="urn:microsoft.com/office/officeart/2008/layout/VerticalCurvedList"/>
    <dgm:cxn modelId="{1437631A-FA33-43CB-AA54-B474D0FA93DA}" type="presParOf" srcId="{64453FEC-08C3-43E5-A5C6-63F769B823B0}" destId="{B36FEADE-080D-4A0E-A597-6D8D581ED570}" srcOrd="4" destOrd="0" presId="urn:microsoft.com/office/officeart/2008/layout/VerticalCurvedList"/>
    <dgm:cxn modelId="{D248FB11-A6E1-4D9D-885F-352FBB48EAB6}" type="presParOf" srcId="{B36FEADE-080D-4A0E-A597-6D8D581ED570}" destId="{E950F049-B43D-4196-8E5D-5A9ED53BF788}" srcOrd="0" destOrd="0" presId="urn:microsoft.com/office/officeart/2008/layout/VerticalCurvedList"/>
    <dgm:cxn modelId="{245D2C7A-D0FE-416E-9402-C517295BF0A9}" type="presParOf" srcId="{64453FEC-08C3-43E5-A5C6-63F769B823B0}" destId="{3FAAFC15-CE4C-4147-9982-9D4D8B118F31}" srcOrd="5" destOrd="0" presId="urn:microsoft.com/office/officeart/2008/layout/VerticalCurvedList"/>
    <dgm:cxn modelId="{A1E57885-39E7-428C-BF61-6E430BE5EB01}" type="presParOf" srcId="{64453FEC-08C3-43E5-A5C6-63F769B823B0}" destId="{3BB845E3-4232-4F40-9EFD-F9103906B335}" srcOrd="6" destOrd="0" presId="urn:microsoft.com/office/officeart/2008/layout/VerticalCurvedList"/>
    <dgm:cxn modelId="{1FEE5807-6A46-47BB-B78A-AEF437F9315C}" type="presParOf" srcId="{3BB845E3-4232-4F40-9EFD-F9103906B335}" destId="{92CA69DB-9447-4338-98AB-D1C331E24D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29B17-165C-4FE5-A677-E0ABF9D548C5}"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GB"/>
        </a:p>
      </dgm:t>
    </dgm:pt>
    <dgm:pt modelId="{A15A91B7-5FFF-480B-BE34-1D7D0885F876}">
      <dgm:prSet phldrT="[Text]"/>
      <dgm:spPr/>
      <dgm:t>
        <a:bodyPr/>
        <a:lstStyle/>
        <a:p>
          <a:r>
            <a:rPr lang="en-GB" b="1" u="sng" dirty="0"/>
            <a:t>National</a:t>
          </a:r>
        </a:p>
        <a:p>
          <a:r>
            <a:rPr lang="en-GB" dirty="0"/>
            <a:t>Reception: 23.0% </a:t>
          </a:r>
        </a:p>
        <a:p>
          <a:r>
            <a:rPr lang="en-GB" dirty="0"/>
            <a:t>Year 6: 35.2%</a:t>
          </a:r>
        </a:p>
      </dgm:t>
    </dgm:pt>
    <dgm:pt modelId="{BE127956-0EB2-4FC1-8F57-8E33EC5E5A9E}" type="parTrans" cxnId="{B7B5A126-DE0F-4D98-B97A-2896323AB43B}">
      <dgm:prSet/>
      <dgm:spPr/>
      <dgm:t>
        <a:bodyPr/>
        <a:lstStyle/>
        <a:p>
          <a:endParaRPr lang="en-GB"/>
        </a:p>
      </dgm:t>
    </dgm:pt>
    <dgm:pt modelId="{A50ACD63-DD42-428E-9F8E-668A2017FC05}" type="sibTrans" cxnId="{B7B5A126-DE0F-4D98-B97A-2896323AB43B}">
      <dgm:prSet/>
      <dgm:spPr/>
      <dgm:t>
        <a:bodyPr/>
        <a:lstStyle/>
        <a:p>
          <a:endParaRPr lang="en-GB"/>
        </a:p>
      </dgm:t>
    </dgm:pt>
    <dgm:pt modelId="{15F25D12-EA1E-4A13-9720-4184B18CD4FB}">
      <dgm:prSet phldrT="[Text]">
        <dgm:style>
          <a:lnRef idx="0">
            <a:schemeClr val="dk1"/>
          </a:lnRef>
          <a:fillRef idx="3">
            <a:schemeClr val="dk1"/>
          </a:fillRef>
          <a:effectRef idx="3">
            <a:schemeClr val="dk1"/>
          </a:effectRef>
          <a:fontRef idx="minor">
            <a:schemeClr val="lt1"/>
          </a:fontRef>
        </dgm:style>
      </dgm:prSet>
      <dgm:spPr/>
      <dgm:t>
        <a:bodyPr/>
        <a:lstStyle/>
        <a:p>
          <a:r>
            <a:rPr lang="en-GB" b="1" u="sng" dirty="0">
              <a:solidFill>
                <a:schemeClr val="bg1"/>
              </a:solidFill>
            </a:rPr>
            <a:t>Cornwall and </a:t>
          </a:r>
          <a:r>
            <a:rPr lang="en-GB" b="1" u="sng" dirty="0" err="1">
              <a:solidFill>
                <a:schemeClr val="bg1"/>
              </a:solidFill>
            </a:rPr>
            <a:t>IoS</a:t>
          </a:r>
          <a:endParaRPr lang="en-GB" b="1" u="sng" dirty="0">
            <a:solidFill>
              <a:schemeClr val="bg1"/>
            </a:solidFill>
          </a:endParaRPr>
        </a:p>
        <a:p>
          <a:r>
            <a:rPr lang="en-GB" dirty="0">
              <a:solidFill>
                <a:schemeClr val="bg1"/>
              </a:solidFill>
            </a:rPr>
            <a:t>Reception: 25.1%</a:t>
          </a:r>
        </a:p>
        <a:p>
          <a:r>
            <a:rPr lang="en-GB" dirty="0">
              <a:solidFill>
                <a:schemeClr val="bg1"/>
              </a:solidFill>
            </a:rPr>
            <a:t>Year 6: 31.9%</a:t>
          </a:r>
        </a:p>
      </dgm:t>
    </dgm:pt>
    <dgm:pt modelId="{C97894DE-442D-47F9-9F4D-0CE8140B3E29}" type="parTrans" cxnId="{1371EE30-1EA2-4700-AB94-FD259CC43613}">
      <dgm:prSet/>
      <dgm:spPr/>
      <dgm:t>
        <a:bodyPr/>
        <a:lstStyle/>
        <a:p>
          <a:endParaRPr lang="en-GB"/>
        </a:p>
      </dgm:t>
    </dgm:pt>
    <dgm:pt modelId="{AA0D4E35-BBE4-4B0C-8F34-EACE22842B6C}" type="sibTrans" cxnId="{1371EE30-1EA2-4700-AB94-FD259CC43613}">
      <dgm:prSet/>
      <dgm:spPr/>
      <dgm:t>
        <a:bodyPr/>
        <a:lstStyle/>
        <a:p>
          <a:endParaRPr lang="en-GB"/>
        </a:p>
      </dgm:t>
    </dgm:pt>
    <dgm:pt modelId="{07DDB937-0581-4760-AA7B-DBDBE5928397}" type="pres">
      <dgm:prSet presAssocID="{D1B29B17-165C-4FE5-A677-E0ABF9D548C5}" presName="diagram" presStyleCnt="0">
        <dgm:presLayoutVars>
          <dgm:dir/>
          <dgm:resizeHandles val="exact"/>
        </dgm:presLayoutVars>
      </dgm:prSet>
      <dgm:spPr/>
    </dgm:pt>
    <dgm:pt modelId="{1E07E04E-E043-47A5-800C-807E51A6FDC6}" type="pres">
      <dgm:prSet presAssocID="{A15A91B7-5FFF-480B-BE34-1D7D0885F876}" presName="node" presStyleLbl="node1" presStyleIdx="0" presStyleCnt="2">
        <dgm:presLayoutVars>
          <dgm:bulletEnabled val="1"/>
        </dgm:presLayoutVars>
      </dgm:prSet>
      <dgm:spPr/>
    </dgm:pt>
    <dgm:pt modelId="{77E13B7A-E2BF-4269-B4C6-0E2527557CC4}" type="pres">
      <dgm:prSet presAssocID="{A50ACD63-DD42-428E-9F8E-668A2017FC05}" presName="sibTrans" presStyleCnt="0"/>
      <dgm:spPr/>
    </dgm:pt>
    <dgm:pt modelId="{EABD5882-C7CD-4F99-9630-B8E4F1BF20B6}" type="pres">
      <dgm:prSet presAssocID="{15F25D12-EA1E-4A13-9720-4184B18CD4FB}" presName="node" presStyleLbl="node1" presStyleIdx="1" presStyleCnt="2">
        <dgm:presLayoutVars>
          <dgm:bulletEnabled val="1"/>
        </dgm:presLayoutVars>
      </dgm:prSet>
      <dgm:spPr/>
    </dgm:pt>
  </dgm:ptLst>
  <dgm:cxnLst>
    <dgm:cxn modelId="{B7B5A126-DE0F-4D98-B97A-2896323AB43B}" srcId="{D1B29B17-165C-4FE5-A677-E0ABF9D548C5}" destId="{A15A91B7-5FFF-480B-BE34-1D7D0885F876}" srcOrd="0" destOrd="0" parTransId="{BE127956-0EB2-4FC1-8F57-8E33EC5E5A9E}" sibTransId="{A50ACD63-DD42-428E-9F8E-668A2017FC05}"/>
    <dgm:cxn modelId="{1371EE30-1EA2-4700-AB94-FD259CC43613}" srcId="{D1B29B17-165C-4FE5-A677-E0ABF9D548C5}" destId="{15F25D12-EA1E-4A13-9720-4184B18CD4FB}" srcOrd="1" destOrd="0" parTransId="{C97894DE-442D-47F9-9F4D-0CE8140B3E29}" sibTransId="{AA0D4E35-BBE4-4B0C-8F34-EACE22842B6C}"/>
    <dgm:cxn modelId="{DCB6B04D-6FFD-43D0-8C7B-27C985135EB5}" type="presOf" srcId="{D1B29B17-165C-4FE5-A677-E0ABF9D548C5}" destId="{07DDB937-0581-4760-AA7B-DBDBE5928397}" srcOrd="0" destOrd="0" presId="urn:microsoft.com/office/officeart/2005/8/layout/default"/>
    <dgm:cxn modelId="{6ED4CD59-EC54-4CEE-9F9E-176871E2D795}" type="presOf" srcId="{A15A91B7-5FFF-480B-BE34-1D7D0885F876}" destId="{1E07E04E-E043-47A5-800C-807E51A6FDC6}" srcOrd="0" destOrd="0" presId="urn:microsoft.com/office/officeart/2005/8/layout/default"/>
    <dgm:cxn modelId="{A55957AB-EDD4-479D-9768-79022E828CD8}" type="presOf" srcId="{15F25D12-EA1E-4A13-9720-4184B18CD4FB}" destId="{EABD5882-C7CD-4F99-9630-B8E4F1BF20B6}" srcOrd="0" destOrd="0" presId="urn:microsoft.com/office/officeart/2005/8/layout/default"/>
    <dgm:cxn modelId="{3AE9724A-8787-44F4-9774-C898D060AEFC}" type="presParOf" srcId="{07DDB937-0581-4760-AA7B-DBDBE5928397}" destId="{1E07E04E-E043-47A5-800C-807E51A6FDC6}" srcOrd="0" destOrd="0" presId="urn:microsoft.com/office/officeart/2005/8/layout/default"/>
    <dgm:cxn modelId="{233FD9A8-80B6-47CA-B9CF-B77CF7421398}" type="presParOf" srcId="{07DDB937-0581-4760-AA7B-DBDBE5928397}" destId="{77E13B7A-E2BF-4269-B4C6-0E2527557CC4}" srcOrd="1" destOrd="0" presId="urn:microsoft.com/office/officeart/2005/8/layout/default"/>
    <dgm:cxn modelId="{3615A75E-9246-4C31-8653-32D704AF2FA8}" type="presParOf" srcId="{07DDB937-0581-4760-AA7B-DBDBE5928397}" destId="{EABD5882-C7CD-4F99-9630-B8E4F1BF20B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BC57C-66A2-440F-84BE-BE5D820295C6}"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GB"/>
        </a:p>
      </dgm:t>
    </dgm:pt>
    <dgm:pt modelId="{2E9A3477-CD42-46BC-AE0F-452CB62ED65F}">
      <dgm:prSet custT="1"/>
      <dgm:spPr/>
      <dgm:t>
        <a:bodyPr/>
        <a:lstStyle/>
        <a:p>
          <a:r>
            <a:rPr lang="en-GB" sz="1200"/>
            <a:t>A good variety of Fruit and vegetable  </a:t>
          </a:r>
        </a:p>
      </dgm:t>
    </dgm:pt>
    <dgm:pt modelId="{62358C65-07DE-41F5-9BE7-5BAC73EA8EC1}" type="parTrans" cxnId="{DAF912E4-2E1C-4771-8AC3-6627E8DB43F3}">
      <dgm:prSet/>
      <dgm:spPr/>
      <dgm:t>
        <a:bodyPr/>
        <a:lstStyle/>
        <a:p>
          <a:endParaRPr lang="en-GB"/>
        </a:p>
      </dgm:t>
    </dgm:pt>
    <dgm:pt modelId="{7360AF91-F82F-4ABB-9C75-E64509C5566E}" type="sibTrans" cxnId="{DAF912E4-2E1C-4771-8AC3-6627E8DB43F3}">
      <dgm:prSet/>
      <dgm:spPr/>
      <dgm:t>
        <a:bodyPr/>
        <a:lstStyle/>
        <a:p>
          <a:endParaRPr lang="en-GB"/>
        </a:p>
      </dgm:t>
    </dgm:pt>
    <dgm:pt modelId="{0BA1B95A-C3E2-4917-8A1E-B198D8612DDD}">
      <dgm:prSet custT="1"/>
      <dgm:spPr/>
      <dgm:t>
        <a:bodyPr/>
        <a:lstStyle/>
        <a:p>
          <a:r>
            <a:rPr lang="en-GB" sz="1200"/>
            <a:t>Plenty of Unrefined starchy foods</a:t>
          </a:r>
        </a:p>
      </dgm:t>
    </dgm:pt>
    <dgm:pt modelId="{199C67F2-E90C-41F9-80FB-E2734676DCA3}" type="parTrans" cxnId="{2655F990-C8A7-454C-BCF5-957D889547A0}">
      <dgm:prSet/>
      <dgm:spPr/>
      <dgm:t>
        <a:bodyPr/>
        <a:lstStyle/>
        <a:p>
          <a:endParaRPr lang="en-GB"/>
        </a:p>
      </dgm:t>
    </dgm:pt>
    <dgm:pt modelId="{5A8114BF-EE7E-4908-AA42-574DA3971E91}" type="sibTrans" cxnId="{2655F990-C8A7-454C-BCF5-957D889547A0}">
      <dgm:prSet/>
      <dgm:spPr/>
      <dgm:t>
        <a:bodyPr/>
        <a:lstStyle/>
        <a:p>
          <a:endParaRPr lang="en-GB"/>
        </a:p>
      </dgm:t>
    </dgm:pt>
    <dgm:pt modelId="{F3B24B93-2E41-493B-A5E4-0AF5CA4DE5ED}">
      <dgm:prSet custT="1"/>
      <dgm:spPr/>
      <dgm:t>
        <a:bodyPr/>
        <a:lstStyle/>
        <a:p>
          <a:r>
            <a:rPr lang="en-GB" sz="1200"/>
            <a:t>Protein (Meat, fish , eggs, beans and non-dairy sources of protein) </a:t>
          </a:r>
        </a:p>
      </dgm:t>
    </dgm:pt>
    <dgm:pt modelId="{D628AFEF-78F0-4990-B535-4A1D394F0543}" type="parTrans" cxnId="{C98D6134-1FD0-476A-9C88-96F8CDCA9183}">
      <dgm:prSet/>
      <dgm:spPr/>
      <dgm:t>
        <a:bodyPr/>
        <a:lstStyle/>
        <a:p>
          <a:endParaRPr lang="en-GB"/>
        </a:p>
      </dgm:t>
    </dgm:pt>
    <dgm:pt modelId="{1345CF09-1507-4A13-8CC0-321A2FA523A3}" type="sibTrans" cxnId="{C98D6134-1FD0-476A-9C88-96F8CDCA9183}">
      <dgm:prSet/>
      <dgm:spPr/>
      <dgm:t>
        <a:bodyPr/>
        <a:lstStyle/>
        <a:p>
          <a:endParaRPr lang="en-GB"/>
        </a:p>
      </dgm:t>
    </dgm:pt>
    <dgm:pt modelId="{381DB236-938E-46A7-BA67-204A28FBF0F9}">
      <dgm:prSet custT="1"/>
      <dgm:spPr/>
      <dgm:t>
        <a:bodyPr/>
        <a:lstStyle/>
        <a:p>
          <a:r>
            <a:rPr lang="en-GB" sz="1200"/>
            <a:t>Milk and Dairy foods</a:t>
          </a:r>
        </a:p>
      </dgm:t>
    </dgm:pt>
    <dgm:pt modelId="{EE80F052-834C-4A35-BA3E-4829202B37AF}" type="parTrans" cxnId="{C7BC1B11-C89F-40FF-AD0A-17826DE7B899}">
      <dgm:prSet/>
      <dgm:spPr/>
      <dgm:t>
        <a:bodyPr/>
        <a:lstStyle/>
        <a:p>
          <a:endParaRPr lang="en-GB"/>
        </a:p>
      </dgm:t>
    </dgm:pt>
    <dgm:pt modelId="{D655F439-EB05-45A7-9F20-BF3D594DC25E}" type="sibTrans" cxnId="{C7BC1B11-C89F-40FF-AD0A-17826DE7B899}">
      <dgm:prSet/>
      <dgm:spPr/>
      <dgm:t>
        <a:bodyPr/>
        <a:lstStyle/>
        <a:p>
          <a:endParaRPr lang="en-GB"/>
        </a:p>
      </dgm:t>
    </dgm:pt>
    <dgm:pt modelId="{CAF4B927-2FE4-4454-8E53-9C7C882CDFF4}">
      <dgm:prSet custT="1"/>
      <dgm:spPr/>
      <dgm:t>
        <a:bodyPr/>
        <a:lstStyle/>
        <a:p>
          <a:r>
            <a:rPr lang="en-GB" sz="1200"/>
            <a:t>Low/ minimal food &amp; drink with high levels of fat, sugar and salt</a:t>
          </a:r>
        </a:p>
      </dgm:t>
    </dgm:pt>
    <dgm:pt modelId="{FE35151A-2CC7-4748-A1B9-A56AEA9211DA}" type="parTrans" cxnId="{9F6B54BD-5B0D-4C84-90B0-925B0AD3B76C}">
      <dgm:prSet/>
      <dgm:spPr/>
      <dgm:t>
        <a:bodyPr/>
        <a:lstStyle/>
        <a:p>
          <a:endParaRPr lang="en-GB"/>
        </a:p>
      </dgm:t>
    </dgm:pt>
    <dgm:pt modelId="{174AE47A-0EFD-43DB-9A81-6CB8650420C5}" type="sibTrans" cxnId="{9F6B54BD-5B0D-4C84-90B0-925B0AD3B76C}">
      <dgm:prSet/>
      <dgm:spPr/>
      <dgm:t>
        <a:bodyPr/>
        <a:lstStyle/>
        <a:p>
          <a:endParaRPr lang="en-GB"/>
        </a:p>
      </dgm:t>
    </dgm:pt>
    <dgm:pt modelId="{158DEB0A-0BD7-4E8D-80AA-7A72FF5995BB}" type="pres">
      <dgm:prSet presAssocID="{5C1BC57C-66A2-440F-84BE-BE5D820295C6}" presName="Name0" presStyleCnt="0">
        <dgm:presLayoutVars>
          <dgm:dir/>
          <dgm:resizeHandles val="exact"/>
        </dgm:presLayoutVars>
      </dgm:prSet>
      <dgm:spPr/>
    </dgm:pt>
    <dgm:pt modelId="{602E1AF3-4154-40F7-AD34-2B82CDAC14C4}" type="pres">
      <dgm:prSet presAssocID="{2E9A3477-CD42-46BC-AE0F-452CB62ED65F}" presName="compNode" presStyleCnt="0"/>
      <dgm:spPr/>
    </dgm:pt>
    <dgm:pt modelId="{8E123F55-5439-4CBD-9F8D-7E6E4DC6B55E}" type="pres">
      <dgm:prSet presAssocID="{2E9A3477-CD42-46BC-AE0F-452CB62ED65F}" presName="pict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Close-up of boxes of raspberries"/>
        </a:ext>
      </dgm:extLst>
    </dgm:pt>
    <dgm:pt modelId="{9EFCC9D3-62E1-4D94-9D67-E00FC728C520}" type="pres">
      <dgm:prSet presAssocID="{2E9A3477-CD42-46BC-AE0F-452CB62ED65F}" presName="textRect" presStyleLbl="revTx" presStyleIdx="0" presStyleCnt="5">
        <dgm:presLayoutVars>
          <dgm:bulletEnabled val="1"/>
        </dgm:presLayoutVars>
      </dgm:prSet>
      <dgm:spPr/>
    </dgm:pt>
    <dgm:pt modelId="{F8A56136-5E40-4B92-8B2B-C3B7F4176B0B}" type="pres">
      <dgm:prSet presAssocID="{7360AF91-F82F-4ABB-9C75-E64509C5566E}" presName="sibTrans" presStyleLbl="sibTrans2D1" presStyleIdx="0" presStyleCnt="0"/>
      <dgm:spPr/>
    </dgm:pt>
    <dgm:pt modelId="{18FC41DD-5118-497B-B7C2-4C51561945BD}" type="pres">
      <dgm:prSet presAssocID="{0BA1B95A-C3E2-4917-8A1E-B198D8612DDD}" presName="compNode" presStyleCnt="0"/>
      <dgm:spPr/>
    </dgm:pt>
    <dgm:pt modelId="{4EBCA5BD-2AE1-4B2F-A678-77094BD2A8C7}" type="pres">
      <dgm:prSet presAssocID="{0BA1B95A-C3E2-4917-8A1E-B198D8612DDD}" presName="pict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Rolled oats in wooden bowl and table"/>
        </a:ext>
      </dgm:extLst>
    </dgm:pt>
    <dgm:pt modelId="{16EEF203-6BA2-4AD7-B70E-BEB9C6EAB240}" type="pres">
      <dgm:prSet presAssocID="{0BA1B95A-C3E2-4917-8A1E-B198D8612DDD}" presName="textRect" presStyleLbl="revTx" presStyleIdx="1" presStyleCnt="5">
        <dgm:presLayoutVars>
          <dgm:bulletEnabled val="1"/>
        </dgm:presLayoutVars>
      </dgm:prSet>
      <dgm:spPr/>
    </dgm:pt>
    <dgm:pt modelId="{8AE3B7B7-D8CF-4FFC-A23D-F84977CEDBE6}" type="pres">
      <dgm:prSet presAssocID="{5A8114BF-EE7E-4908-AA42-574DA3971E91}" presName="sibTrans" presStyleLbl="sibTrans2D1" presStyleIdx="0" presStyleCnt="0"/>
      <dgm:spPr/>
    </dgm:pt>
    <dgm:pt modelId="{E113E26A-345A-4682-BF0C-36E7DEA3E1B2}" type="pres">
      <dgm:prSet presAssocID="{F3B24B93-2E41-493B-A5E4-0AF5CA4DE5ED}" presName="compNode" presStyleCnt="0"/>
      <dgm:spPr/>
    </dgm:pt>
    <dgm:pt modelId="{F84FC2AD-4E3C-4BEE-A1A3-26BC5D9408A2}" type="pres">
      <dgm:prSet presAssocID="{F3B24B93-2E41-493B-A5E4-0AF5CA4DE5ED}" presName="pict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Person wearing oven gloves holding baking tray with cooked whole vegetables and meat over metal rack in open oven"/>
        </a:ext>
      </dgm:extLst>
    </dgm:pt>
    <dgm:pt modelId="{3D741B6A-FEC0-4772-A6F2-B9B90E20F499}" type="pres">
      <dgm:prSet presAssocID="{F3B24B93-2E41-493B-A5E4-0AF5CA4DE5ED}" presName="textRect" presStyleLbl="revTx" presStyleIdx="2" presStyleCnt="5">
        <dgm:presLayoutVars>
          <dgm:bulletEnabled val="1"/>
        </dgm:presLayoutVars>
      </dgm:prSet>
      <dgm:spPr/>
    </dgm:pt>
    <dgm:pt modelId="{DB85ABD3-52F4-455B-B195-79B1FEE8FE27}" type="pres">
      <dgm:prSet presAssocID="{1345CF09-1507-4A13-8CC0-321A2FA523A3}" presName="sibTrans" presStyleLbl="sibTrans2D1" presStyleIdx="0" presStyleCnt="0"/>
      <dgm:spPr/>
    </dgm:pt>
    <dgm:pt modelId="{4CF7B532-55D0-4A45-9168-E7ABBC9BA07A}" type="pres">
      <dgm:prSet presAssocID="{CAF4B927-2FE4-4454-8E53-9C7C882CDFF4}" presName="compNode" presStyleCnt="0"/>
      <dgm:spPr/>
    </dgm:pt>
    <dgm:pt modelId="{B557A8C1-2D1D-4853-AF29-A2FD2D951853}" type="pres">
      <dgm:prSet presAssocID="{CAF4B927-2FE4-4454-8E53-9C7C882CDFF4}" presName="pictRect"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Bricks in the form of network signals on orange background"/>
        </a:ext>
      </dgm:extLst>
    </dgm:pt>
    <dgm:pt modelId="{B202F557-0505-4A63-8353-ADCAA80829FA}" type="pres">
      <dgm:prSet presAssocID="{CAF4B927-2FE4-4454-8E53-9C7C882CDFF4}" presName="textRect" presStyleLbl="revTx" presStyleIdx="3" presStyleCnt="5">
        <dgm:presLayoutVars>
          <dgm:bulletEnabled val="1"/>
        </dgm:presLayoutVars>
      </dgm:prSet>
      <dgm:spPr/>
    </dgm:pt>
    <dgm:pt modelId="{BB900E53-DC3D-48C9-B55D-6167AB1B534C}" type="pres">
      <dgm:prSet presAssocID="{174AE47A-0EFD-43DB-9A81-6CB8650420C5}" presName="sibTrans" presStyleLbl="sibTrans2D1" presStyleIdx="0" presStyleCnt="0"/>
      <dgm:spPr/>
    </dgm:pt>
    <dgm:pt modelId="{A217A701-92E1-45E1-91CD-1C426F177AF3}" type="pres">
      <dgm:prSet presAssocID="{381DB236-938E-46A7-BA67-204A28FBF0F9}" presName="compNode" presStyleCnt="0"/>
      <dgm:spPr/>
    </dgm:pt>
    <dgm:pt modelId="{38DCD4BB-591B-4F1B-A766-2D58B6963CB8}" type="pres">
      <dgm:prSet presAssocID="{381DB236-938E-46A7-BA67-204A28FBF0F9}" presName="pict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59000" b="-59000"/>
          </a:stretch>
        </a:blipFill>
      </dgm:spPr>
      <dgm:extLst>
        <a:ext uri="{E40237B7-FDA0-4F09-8148-C483321AD2D9}">
          <dgm14:cNvPr xmlns:dgm14="http://schemas.microsoft.com/office/drawing/2010/diagram" id="0" name="" descr="Eggs in bowl, milk in jar and cheese on plain surface"/>
        </a:ext>
      </dgm:extLst>
    </dgm:pt>
    <dgm:pt modelId="{26965D6D-3420-4C55-AC3C-25E1907477B0}" type="pres">
      <dgm:prSet presAssocID="{381DB236-938E-46A7-BA67-204A28FBF0F9}" presName="textRect" presStyleLbl="revTx" presStyleIdx="4" presStyleCnt="5">
        <dgm:presLayoutVars>
          <dgm:bulletEnabled val="1"/>
        </dgm:presLayoutVars>
      </dgm:prSet>
      <dgm:spPr/>
    </dgm:pt>
  </dgm:ptLst>
  <dgm:cxnLst>
    <dgm:cxn modelId="{34BDB309-DCD7-4E53-BA3D-391CC34EB946}" type="presOf" srcId="{7360AF91-F82F-4ABB-9C75-E64509C5566E}" destId="{F8A56136-5E40-4B92-8B2B-C3B7F4176B0B}" srcOrd="0" destOrd="0" presId="urn:microsoft.com/office/officeart/2005/8/layout/pList1"/>
    <dgm:cxn modelId="{C7BC1B11-C89F-40FF-AD0A-17826DE7B899}" srcId="{5C1BC57C-66A2-440F-84BE-BE5D820295C6}" destId="{381DB236-938E-46A7-BA67-204A28FBF0F9}" srcOrd="4" destOrd="0" parTransId="{EE80F052-834C-4A35-BA3E-4829202B37AF}" sibTransId="{D655F439-EB05-45A7-9F20-BF3D594DC25E}"/>
    <dgm:cxn modelId="{4FFA6E21-1D44-4C2D-8743-5C9DA8D2345E}" type="presOf" srcId="{5C1BC57C-66A2-440F-84BE-BE5D820295C6}" destId="{158DEB0A-0BD7-4E8D-80AA-7A72FF5995BB}" srcOrd="0" destOrd="0" presId="urn:microsoft.com/office/officeart/2005/8/layout/pList1"/>
    <dgm:cxn modelId="{C98D6134-1FD0-476A-9C88-96F8CDCA9183}" srcId="{5C1BC57C-66A2-440F-84BE-BE5D820295C6}" destId="{F3B24B93-2E41-493B-A5E4-0AF5CA4DE5ED}" srcOrd="2" destOrd="0" parTransId="{D628AFEF-78F0-4990-B535-4A1D394F0543}" sibTransId="{1345CF09-1507-4A13-8CC0-321A2FA523A3}"/>
    <dgm:cxn modelId="{C5CB8663-202A-4492-90E2-CD7FA9241883}" type="presOf" srcId="{174AE47A-0EFD-43DB-9A81-6CB8650420C5}" destId="{BB900E53-DC3D-48C9-B55D-6167AB1B534C}" srcOrd="0" destOrd="0" presId="urn:microsoft.com/office/officeart/2005/8/layout/pList1"/>
    <dgm:cxn modelId="{E6C1FB67-F41E-4CAF-AA4B-7833294C185E}" type="presOf" srcId="{CAF4B927-2FE4-4454-8E53-9C7C882CDFF4}" destId="{B202F557-0505-4A63-8353-ADCAA80829FA}" srcOrd="0" destOrd="0" presId="urn:microsoft.com/office/officeart/2005/8/layout/pList1"/>
    <dgm:cxn modelId="{89F6AD53-755D-477B-833D-31FCD361A34F}" type="presOf" srcId="{2E9A3477-CD42-46BC-AE0F-452CB62ED65F}" destId="{9EFCC9D3-62E1-4D94-9D67-E00FC728C520}" srcOrd="0" destOrd="0" presId="urn:microsoft.com/office/officeart/2005/8/layout/pList1"/>
    <dgm:cxn modelId="{5921DF74-8122-453A-993C-45495B26755B}" type="presOf" srcId="{0BA1B95A-C3E2-4917-8A1E-B198D8612DDD}" destId="{16EEF203-6BA2-4AD7-B70E-BEB9C6EAB240}" srcOrd="0" destOrd="0" presId="urn:microsoft.com/office/officeart/2005/8/layout/pList1"/>
    <dgm:cxn modelId="{2655F990-C8A7-454C-BCF5-957D889547A0}" srcId="{5C1BC57C-66A2-440F-84BE-BE5D820295C6}" destId="{0BA1B95A-C3E2-4917-8A1E-B198D8612DDD}" srcOrd="1" destOrd="0" parTransId="{199C67F2-E90C-41F9-80FB-E2734676DCA3}" sibTransId="{5A8114BF-EE7E-4908-AA42-574DA3971E91}"/>
    <dgm:cxn modelId="{7B1D7391-F75E-4BBE-A5E6-A0FA921D4350}" type="presOf" srcId="{5A8114BF-EE7E-4908-AA42-574DA3971E91}" destId="{8AE3B7B7-D8CF-4FFC-A23D-F84977CEDBE6}" srcOrd="0" destOrd="0" presId="urn:microsoft.com/office/officeart/2005/8/layout/pList1"/>
    <dgm:cxn modelId="{2CDE03A6-12D3-4BE8-9BA7-47DD7153AB9D}" type="presOf" srcId="{F3B24B93-2E41-493B-A5E4-0AF5CA4DE5ED}" destId="{3D741B6A-FEC0-4772-A6F2-B9B90E20F499}" srcOrd="0" destOrd="0" presId="urn:microsoft.com/office/officeart/2005/8/layout/pList1"/>
    <dgm:cxn modelId="{42DA17B1-1A01-42CE-A184-607FBBB0258F}" type="presOf" srcId="{1345CF09-1507-4A13-8CC0-321A2FA523A3}" destId="{DB85ABD3-52F4-455B-B195-79B1FEE8FE27}" srcOrd="0" destOrd="0" presId="urn:microsoft.com/office/officeart/2005/8/layout/pList1"/>
    <dgm:cxn modelId="{9F6B54BD-5B0D-4C84-90B0-925B0AD3B76C}" srcId="{5C1BC57C-66A2-440F-84BE-BE5D820295C6}" destId="{CAF4B927-2FE4-4454-8E53-9C7C882CDFF4}" srcOrd="3" destOrd="0" parTransId="{FE35151A-2CC7-4748-A1B9-A56AEA9211DA}" sibTransId="{174AE47A-0EFD-43DB-9A81-6CB8650420C5}"/>
    <dgm:cxn modelId="{DAF912E4-2E1C-4771-8AC3-6627E8DB43F3}" srcId="{5C1BC57C-66A2-440F-84BE-BE5D820295C6}" destId="{2E9A3477-CD42-46BC-AE0F-452CB62ED65F}" srcOrd="0" destOrd="0" parTransId="{62358C65-07DE-41F5-9BE7-5BAC73EA8EC1}" sibTransId="{7360AF91-F82F-4ABB-9C75-E64509C5566E}"/>
    <dgm:cxn modelId="{FDF7C0EC-FC86-4AC1-9AE9-16C8EB6CE61D}" type="presOf" srcId="{381DB236-938E-46A7-BA67-204A28FBF0F9}" destId="{26965D6D-3420-4C55-AC3C-25E1907477B0}" srcOrd="0" destOrd="0" presId="urn:microsoft.com/office/officeart/2005/8/layout/pList1"/>
    <dgm:cxn modelId="{80DA2038-BFFC-4A23-881F-561C6CC5A59D}" type="presParOf" srcId="{158DEB0A-0BD7-4E8D-80AA-7A72FF5995BB}" destId="{602E1AF3-4154-40F7-AD34-2B82CDAC14C4}" srcOrd="0" destOrd="0" presId="urn:microsoft.com/office/officeart/2005/8/layout/pList1"/>
    <dgm:cxn modelId="{C0D40B58-9C18-41D3-9645-8C879062C43C}" type="presParOf" srcId="{602E1AF3-4154-40F7-AD34-2B82CDAC14C4}" destId="{8E123F55-5439-4CBD-9F8D-7E6E4DC6B55E}" srcOrd="0" destOrd="0" presId="urn:microsoft.com/office/officeart/2005/8/layout/pList1"/>
    <dgm:cxn modelId="{2297940C-CD0A-4038-905E-59844B0E2423}" type="presParOf" srcId="{602E1AF3-4154-40F7-AD34-2B82CDAC14C4}" destId="{9EFCC9D3-62E1-4D94-9D67-E00FC728C520}" srcOrd="1" destOrd="0" presId="urn:microsoft.com/office/officeart/2005/8/layout/pList1"/>
    <dgm:cxn modelId="{A3AD9380-0EE3-4003-AC25-C4D347A4767D}" type="presParOf" srcId="{158DEB0A-0BD7-4E8D-80AA-7A72FF5995BB}" destId="{F8A56136-5E40-4B92-8B2B-C3B7F4176B0B}" srcOrd="1" destOrd="0" presId="urn:microsoft.com/office/officeart/2005/8/layout/pList1"/>
    <dgm:cxn modelId="{3C0768BB-DAFF-43C1-9897-A23B53F92BF4}" type="presParOf" srcId="{158DEB0A-0BD7-4E8D-80AA-7A72FF5995BB}" destId="{18FC41DD-5118-497B-B7C2-4C51561945BD}" srcOrd="2" destOrd="0" presId="urn:microsoft.com/office/officeart/2005/8/layout/pList1"/>
    <dgm:cxn modelId="{4032F13E-1219-45F6-A562-520B4C80259D}" type="presParOf" srcId="{18FC41DD-5118-497B-B7C2-4C51561945BD}" destId="{4EBCA5BD-2AE1-4B2F-A678-77094BD2A8C7}" srcOrd="0" destOrd="0" presId="urn:microsoft.com/office/officeart/2005/8/layout/pList1"/>
    <dgm:cxn modelId="{39AF03CA-FA78-49D9-A556-2DF88C98FB89}" type="presParOf" srcId="{18FC41DD-5118-497B-B7C2-4C51561945BD}" destId="{16EEF203-6BA2-4AD7-B70E-BEB9C6EAB240}" srcOrd="1" destOrd="0" presId="urn:microsoft.com/office/officeart/2005/8/layout/pList1"/>
    <dgm:cxn modelId="{B267F635-B04F-4A56-ACBC-9E2F5EC09CB2}" type="presParOf" srcId="{158DEB0A-0BD7-4E8D-80AA-7A72FF5995BB}" destId="{8AE3B7B7-D8CF-4FFC-A23D-F84977CEDBE6}" srcOrd="3" destOrd="0" presId="urn:microsoft.com/office/officeart/2005/8/layout/pList1"/>
    <dgm:cxn modelId="{F2311BC6-7BCF-49A3-A1C3-9FE665E1B053}" type="presParOf" srcId="{158DEB0A-0BD7-4E8D-80AA-7A72FF5995BB}" destId="{E113E26A-345A-4682-BF0C-36E7DEA3E1B2}" srcOrd="4" destOrd="0" presId="urn:microsoft.com/office/officeart/2005/8/layout/pList1"/>
    <dgm:cxn modelId="{34B2D8CF-E2FF-4161-A519-E352BD540D19}" type="presParOf" srcId="{E113E26A-345A-4682-BF0C-36E7DEA3E1B2}" destId="{F84FC2AD-4E3C-4BEE-A1A3-26BC5D9408A2}" srcOrd="0" destOrd="0" presId="urn:microsoft.com/office/officeart/2005/8/layout/pList1"/>
    <dgm:cxn modelId="{591440F0-9714-4F1D-B0A0-1B118CFE2CF8}" type="presParOf" srcId="{E113E26A-345A-4682-BF0C-36E7DEA3E1B2}" destId="{3D741B6A-FEC0-4772-A6F2-B9B90E20F499}" srcOrd="1" destOrd="0" presId="urn:microsoft.com/office/officeart/2005/8/layout/pList1"/>
    <dgm:cxn modelId="{7C5F0349-F1AD-445F-96B5-6E6D6F6B8AA0}" type="presParOf" srcId="{158DEB0A-0BD7-4E8D-80AA-7A72FF5995BB}" destId="{DB85ABD3-52F4-455B-B195-79B1FEE8FE27}" srcOrd="5" destOrd="0" presId="urn:microsoft.com/office/officeart/2005/8/layout/pList1"/>
    <dgm:cxn modelId="{878DB514-93B7-4580-B6DD-1517F862DC76}" type="presParOf" srcId="{158DEB0A-0BD7-4E8D-80AA-7A72FF5995BB}" destId="{4CF7B532-55D0-4A45-9168-E7ABBC9BA07A}" srcOrd="6" destOrd="0" presId="urn:microsoft.com/office/officeart/2005/8/layout/pList1"/>
    <dgm:cxn modelId="{02D06087-9FFF-4587-9286-9375EEB1488E}" type="presParOf" srcId="{4CF7B532-55D0-4A45-9168-E7ABBC9BA07A}" destId="{B557A8C1-2D1D-4853-AF29-A2FD2D951853}" srcOrd="0" destOrd="0" presId="urn:microsoft.com/office/officeart/2005/8/layout/pList1"/>
    <dgm:cxn modelId="{32D74C88-4437-4D6C-B519-2F4CFA63C28D}" type="presParOf" srcId="{4CF7B532-55D0-4A45-9168-E7ABBC9BA07A}" destId="{B202F557-0505-4A63-8353-ADCAA80829FA}" srcOrd="1" destOrd="0" presId="urn:microsoft.com/office/officeart/2005/8/layout/pList1"/>
    <dgm:cxn modelId="{0743F098-4200-475D-B8B0-12BC68195651}" type="presParOf" srcId="{158DEB0A-0BD7-4E8D-80AA-7A72FF5995BB}" destId="{BB900E53-DC3D-48C9-B55D-6167AB1B534C}" srcOrd="7" destOrd="0" presId="urn:microsoft.com/office/officeart/2005/8/layout/pList1"/>
    <dgm:cxn modelId="{1519F83E-D71D-4285-9907-484F99E8DF01}" type="presParOf" srcId="{158DEB0A-0BD7-4E8D-80AA-7A72FF5995BB}" destId="{A217A701-92E1-45E1-91CD-1C426F177AF3}" srcOrd="8" destOrd="0" presId="urn:microsoft.com/office/officeart/2005/8/layout/pList1"/>
    <dgm:cxn modelId="{9248D65C-6B65-4E30-9576-4A6F02CAC568}" type="presParOf" srcId="{A217A701-92E1-45E1-91CD-1C426F177AF3}" destId="{38DCD4BB-591B-4F1B-A766-2D58B6963CB8}" srcOrd="0" destOrd="0" presId="urn:microsoft.com/office/officeart/2005/8/layout/pList1"/>
    <dgm:cxn modelId="{B0C57FB7-77DF-41FC-B5EF-006A5E45B603}" type="presParOf" srcId="{A217A701-92E1-45E1-91CD-1C426F177AF3}" destId="{26965D6D-3420-4C55-AC3C-25E1907477B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74FFD-8FD2-4AB8-A320-BEA07ECF4F2B}"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GB"/>
        </a:p>
      </dgm:t>
    </dgm:pt>
    <dgm:pt modelId="{188CFA6E-39E8-4BBC-9E04-BDAB835C7674}">
      <dgm:prSet phldrT="[Text]"/>
      <dgm:spPr/>
      <dgm:t>
        <a:bodyPr/>
        <a:lstStyle/>
        <a:p>
          <a:r>
            <a:rPr lang="en-GB" dirty="0"/>
            <a:t>One or more portions of vegetables or salad to accompany each meal</a:t>
          </a:r>
        </a:p>
      </dgm:t>
    </dgm:pt>
    <dgm:pt modelId="{D8509ADC-85F2-4285-837D-22DB65632DF1}" type="parTrans" cxnId="{51F8C883-AADA-4192-B0D2-08C765C401A7}">
      <dgm:prSet/>
      <dgm:spPr/>
      <dgm:t>
        <a:bodyPr/>
        <a:lstStyle/>
        <a:p>
          <a:endParaRPr lang="en-GB"/>
        </a:p>
      </dgm:t>
    </dgm:pt>
    <dgm:pt modelId="{7B86D4BE-4BC1-45D7-AE55-3BA2002A6A87}" type="sibTrans" cxnId="{51F8C883-AADA-4192-B0D2-08C765C401A7}">
      <dgm:prSet/>
      <dgm:spPr/>
      <dgm:t>
        <a:bodyPr/>
        <a:lstStyle/>
        <a:p>
          <a:endParaRPr lang="en-GB"/>
        </a:p>
      </dgm:t>
    </dgm:pt>
    <dgm:pt modelId="{981C32BE-3A2C-494E-ADF8-3DB951D01F3A}">
      <dgm:prSet phldrT="[Text]"/>
      <dgm:spPr/>
      <dgm:t>
        <a:bodyPr/>
        <a:lstStyle/>
        <a:p>
          <a:r>
            <a:rPr lang="en-GB" dirty="0"/>
            <a:t>At least one portion of fruit every day</a:t>
          </a:r>
        </a:p>
      </dgm:t>
    </dgm:pt>
    <dgm:pt modelId="{3AA50610-2C12-4ADF-8E2E-409D79170996}" type="parTrans" cxnId="{BDCD4BE3-4A88-4A71-AB3A-C2B8BC8981F5}">
      <dgm:prSet/>
      <dgm:spPr/>
      <dgm:t>
        <a:bodyPr/>
        <a:lstStyle/>
        <a:p>
          <a:endParaRPr lang="en-GB"/>
        </a:p>
      </dgm:t>
    </dgm:pt>
    <dgm:pt modelId="{72BFD91D-8769-42AD-970A-2217F015CC4F}" type="sibTrans" cxnId="{BDCD4BE3-4A88-4A71-AB3A-C2B8BC8981F5}">
      <dgm:prSet/>
      <dgm:spPr/>
      <dgm:t>
        <a:bodyPr/>
        <a:lstStyle/>
        <a:p>
          <a:endParaRPr lang="en-GB"/>
        </a:p>
      </dgm:t>
    </dgm:pt>
    <dgm:pt modelId="{AACAEE8B-50E2-4033-9C9A-2FD16BF9C986}">
      <dgm:prSet phldrT="[Text]"/>
      <dgm:spPr/>
      <dgm:t>
        <a:bodyPr/>
        <a:lstStyle/>
        <a:p>
          <a:r>
            <a:rPr lang="en-GB" dirty="0"/>
            <a:t>At least three different fruits and three different vegetables each week </a:t>
          </a:r>
        </a:p>
      </dgm:t>
    </dgm:pt>
    <dgm:pt modelId="{87E1F73D-CC4A-458E-A5F9-18FD7E6FADDC}" type="parTrans" cxnId="{4305E476-5B3B-4D7E-A6B4-9223CEBFBF0C}">
      <dgm:prSet/>
      <dgm:spPr/>
      <dgm:t>
        <a:bodyPr/>
        <a:lstStyle/>
        <a:p>
          <a:endParaRPr lang="en-GB"/>
        </a:p>
      </dgm:t>
    </dgm:pt>
    <dgm:pt modelId="{2ACC705C-0271-44CD-8760-31C4441BE911}" type="sibTrans" cxnId="{4305E476-5B3B-4D7E-A6B4-9223CEBFBF0C}">
      <dgm:prSet/>
      <dgm:spPr/>
      <dgm:t>
        <a:bodyPr/>
        <a:lstStyle/>
        <a:p>
          <a:endParaRPr lang="en-GB"/>
        </a:p>
      </dgm:t>
    </dgm:pt>
    <dgm:pt modelId="{F27DC6AB-1732-4CAD-B0F1-D7F7AD0B276D}" type="pres">
      <dgm:prSet presAssocID="{00874FFD-8FD2-4AB8-A320-BEA07ECF4F2B}" presName="diagram" presStyleCnt="0">
        <dgm:presLayoutVars>
          <dgm:dir/>
          <dgm:resizeHandles val="exact"/>
        </dgm:presLayoutVars>
      </dgm:prSet>
      <dgm:spPr/>
    </dgm:pt>
    <dgm:pt modelId="{F945B7EA-4919-4169-9D7D-414919540977}" type="pres">
      <dgm:prSet presAssocID="{188CFA6E-39E8-4BBC-9E04-BDAB835C7674}" presName="node" presStyleLbl="node1" presStyleIdx="0" presStyleCnt="3">
        <dgm:presLayoutVars>
          <dgm:bulletEnabled val="1"/>
        </dgm:presLayoutVars>
      </dgm:prSet>
      <dgm:spPr/>
    </dgm:pt>
    <dgm:pt modelId="{72CDA94E-3A2D-46F8-8C21-633DA7061BEB}" type="pres">
      <dgm:prSet presAssocID="{7B86D4BE-4BC1-45D7-AE55-3BA2002A6A87}" presName="sibTrans" presStyleCnt="0"/>
      <dgm:spPr/>
    </dgm:pt>
    <dgm:pt modelId="{88733289-5669-4C1D-8FBB-93EA3D5C69B7}" type="pres">
      <dgm:prSet presAssocID="{981C32BE-3A2C-494E-ADF8-3DB951D01F3A}" presName="node" presStyleLbl="node1" presStyleIdx="1" presStyleCnt="3">
        <dgm:presLayoutVars>
          <dgm:bulletEnabled val="1"/>
        </dgm:presLayoutVars>
      </dgm:prSet>
      <dgm:spPr/>
    </dgm:pt>
    <dgm:pt modelId="{F5039A1A-F5BD-4A6E-B086-CEC89C575BA2}" type="pres">
      <dgm:prSet presAssocID="{72BFD91D-8769-42AD-970A-2217F015CC4F}" presName="sibTrans" presStyleCnt="0"/>
      <dgm:spPr/>
    </dgm:pt>
    <dgm:pt modelId="{0D085619-CF08-42A7-8EBD-BA0DBF44833A}" type="pres">
      <dgm:prSet presAssocID="{AACAEE8B-50E2-4033-9C9A-2FD16BF9C986}" presName="node" presStyleLbl="node1" presStyleIdx="2" presStyleCnt="3">
        <dgm:presLayoutVars>
          <dgm:bulletEnabled val="1"/>
        </dgm:presLayoutVars>
      </dgm:prSet>
      <dgm:spPr/>
    </dgm:pt>
  </dgm:ptLst>
  <dgm:cxnLst>
    <dgm:cxn modelId="{E7E3D244-AB40-45C2-B765-2BA22F838922}" type="presOf" srcId="{981C32BE-3A2C-494E-ADF8-3DB951D01F3A}" destId="{88733289-5669-4C1D-8FBB-93EA3D5C69B7}" srcOrd="0" destOrd="0" presId="urn:microsoft.com/office/officeart/2005/8/layout/default"/>
    <dgm:cxn modelId="{4305E476-5B3B-4D7E-A6B4-9223CEBFBF0C}" srcId="{00874FFD-8FD2-4AB8-A320-BEA07ECF4F2B}" destId="{AACAEE8B-50E2-4033-9C9A-2FD16BF9C986}" srcOrd="2" destOrd="0" parTransId="{87E1F73D-CC4A-458E-A5F9-18FD7E6FADDC}" sibTransId="{2ACC705C-0271-44CD-8760-31C4441BE911}"/>
    <dgm:cxn modelId="{51F8C883-AADA-4192-B0D2-08C765C401A7}" srcId="{00874FFD-8FD2-4AB8-A320-BEA07ECF4F2B}" destId="{188CFA6E-39E8-4BBC-9E04-BDAB835C7674}" srcOrd="0" destOrd="0" parTransId="{D8509ADC-85F2-4285-837D-22DB65632DF1}" sibTransId="{7B86D4BE-4BC1-45D7-AE55-3BA2002A6A87}"/>
    <dgm:cxn modelId="{68D28BA5-BD4D-4724-BCFE-F427C234A66C}" type="presOf" srcId="{AACAEE8B-50E2-4033-9C9A-2FD16BF9C986}" destId="{0D085619-CF08-42A7-8EBD-BA0DBF44833A}" srcOrd="0" destOrd="0" presId="urn:microsoft.com/office/officeart/2005/8/layout/default"/>
    <dgm:cxn modelId="{0A348FCA-64A9-41F8-9A1A-D8FF5DF1CF1E}" type="presOf" srcId="{00874FFD-8FD2-4AB8-A320-BEA07ECF4F2B}" destId="{F27DC6AB-1732-4CAD-B0F1-D7F7AD0B276D}" srcOrd="0" destOrd="0" presId="urn:microsoft.com/office/officeart/2005/8/layout/default"/>
    <dgm:cxn modelId="{33F0EDDE-A5CD-4790-8AE3-DEEBF46D41C2}" type="presOf" srcId="{188CFA6E-39E8-4BBC-9E04-BDAB835C7674}" destId="{F945B7EA-4919-4169-9D7D-414919540977}" srcOrd="0" destOrd="0" presId="urn:microsoft.com/office/officeart/2005/8/layout/default"/>
    <dgm:cxn modelId="{BDCD4BE3-4A88-4A71-AB3A-C2B8BC8981F5}" srcId="{00874FFD-8FD2-4AB8-A320-BEA07ECF4F2B}" destId="{981C32BE-3A2C-494E-ADF8-3DB951D01F3A}" srcOrd="1" destOrd="0" parTransId="{3AA50610-2C12-4ADF-8E2E-409D79170996}" sibTransId="{72BFD91D-8769-42AD-970A-2217F015CC4F}"/>
    <dgm:cxn modelId="{E13ECF11-163B-4D6F-B8D3-03E4B55A44D2}" type="presParOf" srcId="{F27DC6AB-1732-4CAD-B0F1-D7F7AD0B276D}" destId="{F945B7EA-4919-4169-9D7D-414919540977}" srcOrd="0" destOrd="0" presId="urn:microsoft.com/office/officeart/2005/8/layout/default"/>
    <dgm:cxn modelId="{94CA85F0-97D6-47A4-9BDA-54ABD35C9DCC}" type="presParOf" srcId="{F27DC6AB-1732-4CAD-B0F1-D7F7AD0B276D}" destId="{72CDA94E-3A2D-46F8-8C21-633DA7061BEB}" srcOrd="1" destOrd="0" presId="urn:microsoft.com/office/officeart/2005/8/layout/default"/>
    <dgm:cxn modelId="{041C0B8A-24EF-46CD-B34E-798F6400B8F5}" type="presParOf" srcId="{F27DC6AB-1732-4CAD-B0F1-D7F7AD0B276D}" destId="{88733289-5669-4C1D-8FBB-93EA3D5C69B7}" srcOrd="2" destOrd="0" presId="urn:microsoft.com/office/officeart/2005/8/layout/default"/>
    <dgm:cxn modelId="{20CF21C3-6359-4E3C-B184-52EA150C9D19}" type="presParOf" srcId="{F27DC6AB-1732-4CAD-B0F1-D7F7AD0B276D}" destId="{F5039A1A-F5BD-4A6E-B086-CEC89C575BA2}" srcOrd="3" destOrd="0" presId="urn:microsoft.com/office/officeart/2005/8/layout/default"/>
    <dgm:cxn modelId="{55A3C034-A896-40F6-BC52-2EDCD4C82AA2}" type="presParOf" srcId="{F27DC6AB-1732-4CAD-B0F1-D7F7AD0B276D}" destId="{0D085619-CF08-42A7-8EBD-BA0DBF44833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A0DD5-0A0F-47D6-B837-7583FBBB91A0}"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GB"/>
        </a:p>
      </dgm:t>
    </dgm:pt>
    <dgm:pt modelId="{35E8E76A-7E9C-4894-85FE-9B12C0605654}">
      <dgm:prSet phldrT="[Text]"/>
      <dgm:spPr/>
      <dgm:t>
        <a:bodyPr/>
        <a:lstStyle/>
        <a:p>
          <a:r>
            <a:rPr lang="en-GB" dirty="0"/>
            <a:t>A portion of food from this group every day</a:t>
          </a:r>
        </a:p>
      </dgm:t>
    </dgm:pt>
    <dgm:pt modelId="{0D1E8623-F47E-491F-A03B-A02C23B50713}" type="parTrans" cxnId="{10D807F5-F43E-46A3-B38A-6FC4661B4D1B}">
      <dgm:prSet/>
      <dgm:spPr/>
      <dgm:t>
        <a:bodyPr/>
        <a:lstStyle/>
        <a:p>
          <a:endParaRPr lang="en-GB"/>
        </a:p>
      </dgm:t>
    </dgm:pt>
    <dgm:pt modelId="{67BE1FAD-5CC1-4367-80C7-E529C71858A0}" type="sibTrans" cxnId="{10D807F5-F43E-46A3-B38A-6FC4661B4D1B}">
      <dgm:prSet/>
      <dgm:spPr/>
      <dgm:t>
        <a:bodyPr/>
        <a:lstStyle/>
        <a:p>
          <a:endParaRPr lang="en-GB"/>
        </a:p>
      </dgm:t>
    </dgm:pt>
    <dgm:pt modelId="{8A2FC57F-800C-4098-A03B-07139F4519F1}">
      <dgm:prSet phldrT="[Text]"/>
      <dgm:spPr/>
      <dgm:t>
        <a:bodyPr/>
        <a:lstStyle/>
        <a:p>
          <a:r>
            <a:rPr lang="en-GB" dirty="0"/>
            <a:t>Lower fat milk should be available</a:t>
          </a:r>
        </a:p>
      </dgm:t>
    </dgm:pt>
    <dgm:pt modelId="{EEA544EA-53EE-40E5-BCA1-0CA678F04428}" type="parTrans" cxnId="{3C934342-3D56-4D32-887E-AE1A77532C25}">
      <dgm:prSet/>
      <dgm:spPr/>
      <dgm:t>
        <a:bodyPr/>
        <a:lstStyle/>
        <a:p>
          <a:endParaRPr lang="en-GB"/>
        </a:p>
      </dgm:t>
    </dgm:pt>
    <dgm:pt modelId="{9E0454EC-4461-43E8-801D-CC99EB14794D}" type="sibTrans" cxnId="{3C934342-3D56-4D32-887E-AE1A77532C25}">
      <dgm:prSet/>
      <dgm:spPr/>
      <dgm:t>
        <a:bodyPr/>
        <a:lstStyle/>
        <a:p>
          <a:endParaRPr lang="en-GB"/>
        </a:p>
      </dgm:t>
    </dgm:pt>
    <dgm:pt modelId="{A3D7952C-6488-470F-B005-1174E0AAA954}" type="pres">
      <dgm:prSet presAssocID="{952A0DD5-0A0F-47D6-B837-7583FBBB91A0}" presName="diagram" presStyleCnt="0">
        <dgm:presLayoutVars>
          <dgm:dir/>
          <dgm:resizeHandles val="exact"/>
        </dgm:presLayoutVars>
      </dgm:prSet>
      <dgm:spPr/>
    </dgm:pt>
    <dgm:pt modelId="{9D14767F-8896-4BE6-B56F-945A7D2D90C7}" type="pres">
      <dgm:prSet presAssocID="{35E8E76A-7E9C-4894-85FE-9B12C0605654}" presName="node" presStyleLbl="node1" presStyleIdx="0" presStyleCnt="2">
        <dgm:presLayoutVars>
          <dgm:bulletEnabled val="1"/>
        </dgm:presLayoutVars>
      </dgm:prSet>
      <dgm:spPr/>
    </dgm:pt>
    <dgm:pt modelId="{92BB4404-7CFA-41F9-98F7-92F267627224}" type="pres">
      <dgm:prSet presAssocID="{67BE1FAD-5CC1-4367-80C7-E529C71858A0}" presName="sibTrans" presStyleCnt="0"/>
      <dgm:spPr/>
    </dgm:pt>
    <dgm:pt modelId="{3C46E41D-B9DE-4F01-B805-D27E028C370F}" type="pres">
      <dgm:prSet presAssocID="{8A2FC57F-800C-4098-A03B-07139F4519F1}" presName="node" presStyleLbl="node1" presStyleIdx="1" presStyleCnt="2">
        <dgm:presLayoutVars>
          <dgm:bulletEnabled val="1"/>
        </dgm:presLayoutVars>
      </dgm:prSet>
      <dgm:spPr/>
    </dgm:pt>
  </dgm:ptLst>
  <dgm:cxnLst>
    <dgm:cxn modelId="{60EB0139-B65B-4733-9066-C9F8FE8D691A}" type="presOf" srcId="{35E8E76A-7E9C-4894-85FE-9B12C0605654}" destId="{9D14767F-8896-4BE6-B56F-945A7D2D90C7}" srcOrd="0" destOrd="0" presId="urn:microsoft.com/office/officeart/2005/8/layout/default"/>
    <dgm:cxn modelId="{3C934342-3D56-4D32-887E-AE1A77532C25}" srcId="{952A0DD5-0A0F-47D6-B837-7583FBBB91A0}" destId="{8A2FC57F-800C-4098-A03B-07139F4519F1}" srcOrd="1" destOrd="0" parTransId="{EEA544EA-53EE-40E5-BCA1-0CA678F04428}" sibTransId="{9E0454EC-4461-43E8-801D-CC99EB14794D}"/>
    <dgm:cxn modelId="{42F3A089-9F66-413E-8FE2-F346996BEE3F}" type="presOf" srcId="{952A0DD5-0A0F-47D6-B837-7583FBBB91A0}" destId="{A3D7952C-6488-470F-B005-1174E0AAA954}" srcOrd="0" destOrd="0" presId="urn:microsoft.com/office/officeart/2005/8/layout/default"/>
    <dgm:cxn modelId="{CF213EAE-BF40-485B-811D-676E47B6147F}" type="presOf" srcId="{8A2FC57F-800C-4098-A03B-07139F4519F1}" destId="{3C46E41D-B9DE-4F01-B805-D27E028C370F}" srcOrd="0" destOrd="0" presId="urn:microsoft.com/office/officeart/2005/8/layout/default"/>
    <dgm:cxn modelId="{10D807F5-F43E-46A3-B38A-6FC4661B4D1B}" srcId="{952A0DD5-0A0F-47D6-B837-7583FBBB91A0}" destId="{35E8E76A-7E9C-4894-85FE-9B12C0605654}" srcOrd="0" destOrd="0" parTransId="{0D1E8623-F47E-491F-A03B-A02C23B50713}" sibTransId="{67BE1FAD-5CC1-4367-80C7-E529C71858A0}"/>
    <dgm:cxn modelId="{5CEDCD1A-E678-453C-8379-8B9ABA6C176D}" type="presParOf" srcId="{A3D7952C-6488-470F-B005-1174E0AAA954}" destId="{9D14767F-8896-4BE6-B56F-945A7D2D90C7}" srcOrd="0" destOrd="0" presId="urn:microsoft.com/office/officeart/2005/8/layout/default"/>
    <dgm:cxn modelId="{C1824B7F-A654-457A-A6ED-BCE0C09CCE4D}" type="presParOf" srcId="{A3D7952C-6488-470F-B005-1174E0AAA954}" destId="{92BB4404-7CFA-41F9-98F7-92F267627224}" srcOrd="1" destOrd="0" presId="urn:microsoft.com/office/officeart/2005/8/layout/default"/>
    <dgm:cxn modelId="{CD2558E2-2198-453B-B578-598F8FD25863}" type="presParOf" srcId="{A3D7952C-6488-470F-B005-1174E0AAA954}" destId="{3C46E41D-B9DE-4F01-B805-D27E028C370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1DB6AC-74BA-4556-80DE-242F981471F0}"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GB"/>
        </a:p>
      </dgm:t>
    </dgm:pt>
    <dgm:pt modelId="{713E6687-92DA-44F0-A86B-0C59C81CE37D}">
      <dgm:prSet phldrT="[Text]"/>
      <dgm:spPr/>
      <dgm:t>
        <a:bodyPr/>
        <a:lstStyle/>
        <a:p>
          <a:r>
            <a:rPr lang="en-GB" dirty="0"/>
            <a:t>At least one wholegrain varieties of starchy food each week</a:t>
          </a:r>
        </a:p>
      </dgm:t>
    </dgm:pt>
    <dgm:pt modelId="{53951191-8058-4CCF-A92F-EE5CF8F075EA}" type="parTrans" cxnId="{411543FE-AF43-4A63-8855-97AA3FC4E1D2}">
      <dgm:prSet/>
      <dgm:spPr/>
      <dgm:t>
        <a:bodyPr/>
        <a:lstStyle/>
        <a:p>
          <a:endParaRPr lang="en-GB"/>
        </a:p>
      </dgm:t>
    </dgm:pt>
    <dgm:pt modelId="{42A64ADA-D160-4B9C-84D2-BAE82B737691}" type="sibTrans" cxnId="{411543FE-AF43-4A63-8855-97AA3FC4E1D2}">
      <dgm:prSet/>
      <dgm:spPr/>
      <dgm:t>
        <a:bodyPr/>
        <a:lstStyle/>
        <a:p>
          <a:endParaRPr lang="en-GB"/>
        </a:p>
      </dgm:t>
    </dgm:pt>
    <dgm:pt modelId="{FBE21B47-5987-4FCA-9DD0-62F197704DCB}">
      <dgm:prSet phldrT="[Text]"/>
      <dgm:spPr/>
      <dgm:t>
        <a:bodyPr/>
        <a:lstStyle/>
        <a:p>
          <a:r>
            <a:rPr lang="en-GB" dirty="0"/>
            <a:t>At least one portion of food from this food group every day</a:t>
          </a:r>
        </a:p>
      </dgm:t>
    </dgm:pt>
    <dgm:pt modelId="{EFCF6983-1F5D-4D78-89F9-E6C8ADC2F0C7}" type="parTrans" cxnId="{4A78ADB4-BFC4-47CE-81F5-7072E3796C86}">
      <dgm:prSet/>
      <dgm:spPr/>
      <dgm:t>
        <a:bodyPr/>
        <a:lstStyle/>
        <a:p>
          <a:endParaRPr lang="en-GB"/>
        </a:p>
      </dgm:t>
    </dgm:pt>
    <dgm:pt modelId="{D77B4A11-3783-4BE3-B9FF-A1B4A8F1DFE1}" type="sibTrans" cxnId="{4A78ADB4-BFC4-47CE-81F5-7072E3796C86}">
      <dgm:prSet/>
      <dgm:spPr/>
      <dgm:t>
        <a:bodyPr/>
        <a:lstStyle/>
        <a:p>
          <a:endParaRPr lang="en-GB"/>
        </a:p>
      </dgm:t>
    </dgm:pt>
    <dgm:pt modelId="{51D61064-9A01-4E6B-B614-AC01409CA94C}">
      <dgm:prSet phldrT="[Text]"/>
      <dgm:spPr/>
      <dgm:t>
        <a:bodyPr/>
        <a:lstStyle/>
        <a:p>
          <a:r>
            <a:rPr lang="en-GB" dirty="0"/>
            <a:t>At least three different starchy foods each week</a:t>
          </a:r>
        </a:p>
      </dgm:t>
    </dgm:pt>
    <dgm:pt modelId="{E91C5BE8-481C-4E76-906C-FBC7B2CF6DA0}" type="parTrans" cxnId="{BDE269FC-69CE-45C6-BCC3-BE65B6892AC5}">
      <dgm:prSet/>
      <dgm:spPr/>
      <dgm:t>
        <a:bodyPr/>
        <a:lstStyle/>
        <a:p>
          <a:endParaRPr lang="en-GB"/>
        </a:p>
      </dgm:t>
    </dgm:pt>
    <dgm:pt modelId="{80CA3258-14F9-4FCF-B25E-FDD57B0CEC7A}" type="sibTrans" cxnId="{BDE269FC-69CE-45C6-BCC3-BE65B6892AC5}">
      <dgm:prSet/>
      <dgm:spPr/>
      <dgm:t>
        <a:bodyPr/>
        <a:lstStyle/>
        <a:p>
          <a:endParaRPr lang="en-GB"/>
        </a:p>
      </dgm:t>
    </dgm:pt>
    <dgm:pt modelId="{8B486B57-74BA-43C2-8CCB-5DAAD8AA5219}">
      <dgm:prSet phldrT="[Text]"/>
      <dgm:spPr/>
      <dgm:t>
        <a:bodyPr/>
        <a:lstStyle/>
        <a:p>
          <a:r>
            <a:rPr lang="en-GB" dirty="0"/>
            <a:t>Starchy food cooked in fat or oil should be no more than two days per week (Minimal is preferable)</a:t>
          </a:r>
        </a:p>
      </dgm:t>
    </dgm:pt>
    <dgm:pt modelId="{A1D669F4-6C95-447E-8B96-B26C6272C839}" type="parTrans" cxnId="{6B5A9F72-D51B-45ED-B641-B676F72518A2}">
      <dgm:prSet/>
      <dgm:spPr/>
      <dgm:t>
        <a:bodyPr/>
        <a:lstStyle/>
        <a:p>
          <a:endParaRPr lang="en-GB"/>
        </a:p>
      </dgm:t>
    </dgm:pt>
    <dgm:pt modelId="{6BA94B85-BEDC-4B23-8102-D94FF1ABE8A3}" type="sibTrans" cxnId="{6B5A9F72-D51B-45ED-B641-B676F72518A2}">
      <dgm:prSet/>
      <dgm:spPr/>
      <dgm:t>
        <a:bodyPr/>
        <a:lstStyle/>
        <a:p>
          <a:endParaRPr lang="en-GB"/>
        </a:p>
      </dgm:t>
    </dgm:pt>
    <dgm:pt modelId="{6DD9A6F0-818C-48B7-98EF-D25109EA6454}">
      <dgm:prSet phldrT="[Text]"/>
      <dgm:spPr/>
      <dgm:t>
        <a:bodyPr/>
        <a:lstStyle/>
        <a:p>
          <a:r>
            <a:rPr lang="en-GB" dirty="0"/>
            <a:t>Bread with no added fat or oil should be available daily</a:t>
          </a:r>
        </a:p>
      </dgm:t>
    </dgm:pt>
    <dgm:pt modelId="{ABBF6ED3-A758-478F-BC40-6476C767E013}" type="parTrans" cxnId="{B53C72FC-33E0-430E-A10D-A75553AE2B09}">
      <dgm:prSet/>
      <dgm:spPr/>
      <dgm:t>
        <a:bodyPr/>
        <a:lstStyle/>
        <a:p>
          <a:endParaRPr lang="en-GB"/>
        </a:p>
      </dgm:t>
    </dgm:pt>
    <dgm:pt modelId="{C23C7602-F740-4477-9817-79955CF15DEB}" type="sibTrans" cxnId="{B53C72FC-33E0-430E-A10D-A75553AE2B09}">
      <dgm:prSet/>
      <dgm:spPr/>
      <dgm:t>
        <a:bodyPr/>
        <a:lstStyle/>
        <a:p>
          <a:endParaRPr lang="en-GB"/>
        </a:p>
      </dgm:t>
    </dgm:pt>
    <dgm:pt modelId="{B1218930-72BC-479C-AF61-E86FB202627A}" type="pres">
      <dgm:prSet presAssocID="{521DB6AC-74BA-4556-80DE-242F981471F0}" presName="diagram" presStyleCnt="0">
        <dgm:presLayoutVars>
          <dgm:dir/>
          <dgm:resizeHandles val="exact"/>
        </dgm:presLayoutVars>
      </dgm:prSet>
      <dgm:spPr/>
    </dgm:pt>
    <dgm:pt modelId="{AFEFD0E9-5717-4583-A556-F812278F241D}" type="pres">
      <dgm:prSet presAssocID="{713E6687-92DA-44F0-A86B-0C59C81CE37D}" presName="node" presStyleLbl="node1" presStyleIdx="0" presStyleCnt="5">
        <dgm:presLayoutVars>
          <dgm:bulletEnabled val="1"/>
        </dgm:presLayoutVars>
      </dgm:prSet>
      <dgm:spPr/>
    </dgm:pt>
    <dgm:pt modelId="{7F9EF965-610B-4B83-8D6E-261FC9584C31}" type="pres">
      <dgm:prSet presAssocID="{42A64ADA-D160-4B9C-84D2-BAE82B737691}" presName="sibTrans" presStyleCnt="0"/>
      <dgm:spPr/>
    </dgm:pt>
    <dgm:pt modelId="{BC353963-5926-46A3-A56C-4AA1AC640617}" type="pres">
      <dgm:prSet presAssocID="{FBE21B47-5987-4FCA-9DD0-62F197704DCB}" presName="node" presStyleLbl="node1" presStyleIdx="1" presStyleCnt="5">
        <dgm:presLayoutVars>
          <dgm:bulletEnabled val="1"/>
        </dgm:presLayoutVars>
      </dgm:prSet>
      <dgm:spPr/>
    </dgm:pt>
    <dgm:pt modelId="{94859CA2-981C-405B-9917-19420FBF8B9A}" type="pres">
      <dgm:prSet presAssocID="{D77B4A11-3783-4BE3-B9FF-A1B4A8F1DFE1}" presName="sibTrans" presStyleCnt="0"/>
      <dgm:spPr/>
    </dgm:pt>
    <dgm:pt modelId="{D9347BF9-45E4-4CD5-9A91-AAE8FE61EE37}" type="pres">
      <dgm:prSet presAssocID="{51D61064-9A01-4E6B-B614-AC01409CA94C}" presName="node" presStyleLbl="node1" presStyleIdx="2" presStyleCnt="5">
        <dgm:presLayoutVars>
          <dgm:bulletEnabled val="1"/>
        </dgm:presLayoutVars>
      </dgm:prSet>
      <dgm:spPr/>
    </dgm:pt>
    <dgm:pt modelId="{186FB94A-59E9-4E7A-A466-8CA51B141809}" type="pres">
      <dgm:prSet presAssocID="{80CA3258-14F9-4FCF-B25E-FDD57B0CEC7A}" presName="sibTrans" presStyleCnt="0"/>
      <dgm:spPr/>
    </dgm:pt>
    <dgm:pt modelId="{24120592-8291-4155-B3EF-BC16AEFB9009}" type="pres">
      <dgm:prSet presAssocID="{8B486B57-74BA-43C2-8CCB-5DAAD8AA5219}" presName="node" presStyleLbl="node1" presStyleIdx="3" presStyleCnt="5">
        <dgm:presLayoutVars>
          <dgm:bulletEnabled val="1"/>
        </dgm:presLayoutVars>
      </dgm:prSet>
      <dgm:spPr/>
    </dgm:pt>
    <dgm:pt modelId="{42EB2847-6A1D-4B27-A2D7-41F68F2A10F5}" type="pres">
      <dgm:prSet presAssocID="{6BA94B85-BEDC-4B23-8102-D94FF1ABE8A3}" presName="sibTrans" presStyleCnt="0"/>
      <dgm:spPr/>
    </dgm:pt>
    <dgm:pt modelId="{3A081095-D7AE-46C0-912D-3670CBD568E1}" type="pres">
      <dgm:prSet presAssocID="{6DD9A6F0-818C-48B7-98EF-D25109EA6454}" presName="node" presStyleLbl="node1" presStyleIdx="4" presStyleCnt="5">
        <dgm:presLayoutVars>
          <dgm:bulletEnabled val="1"/>
        </dgm:presLayoutVars>
      </dgm:prSet>
      <dgm:spPr/>
    </dgm:pt>
  </dgm:ptLst>
  <dgm:cxnLst>
    <dgm:cxn modelId="{6B5A9F72-D51B-45ED-B641-B676F72518A2}" srcId="{521DB6AC-74BA-4556-80DE-242F981471F0}" destId="{8B486B57-74BA-43C2-8CCB-5DAAD8AA5219}" srcOrd="3" destOrd="0" parTransId="{A1D669F4-6C95-447E-8B96-B26C6272C839}" sibTransId="{6BA94B85-BEDC-4B23-8102-D94FF1ABE8A3}"/>
    <dgm:cxn modelId="{4778FA54-0C47-4A74-BB35-7FA407DA2DEC}" type="presOf" srcId="{FBE21B47-5987-4FCA-9DD0-62F197704DCB}" destId="{BC353963-5926-46A3-A56C-4AA1AC640617}" srcOrd="0" destOrd="0" presId="urn:microsoft.com/office/officeart/2005/8/layout/default"/>
    <dgm:cxn modelId="{85C92884-E845-460C-927B-B3E0F9F7AC44}" type="presOf" srcId="{8B486B57-74BA-43C2-8CCB-5DAAD8AA5219}" destId="{24120592-8291-4155-B3EF-BC16AEFB9009}" srcOrd="0" destOrd="0" presId="urn:microsoft.com/office/officeart/2005/8/layout/default"/>
    <dgm:cxn modelId="{4A78ADB4-BFC4-47CE-81F5-7072E3796C86}" srcId="{521DB6AC-74BA-4556-80DE-242F981471F0}" destId="{FBE21B47-5987-4FCA-9DD0-62F197704DCB}" srcOrd="1" destOrd="0" parTransId="{EFCF6983-1F5D-4D78-89F9-E6C8ADC2F0C7}" sibTransId="{D77B4A11-3783-4BE3-B9FF-A1B4A8F1DFE1}"/>
    <dgm:cxn modelId="{F13D2ECE-1629-40EE-8840-E819C3A4FC9E}" type="presOf" srcId="{713E6687-92DA-44F0-A86B-0C59C81CE37D}" destId="{AFEFD0E9-5717-4583-A556-F812278F241D}" srcOrd="0" destOrd="0" presId="urn:microsoft.com/office/officeart/2005/8/layout/default"/>
    <dgm:cxn modelId="{2D05FBCE-72CA-466F-8247-81D987B6AB56}" type="presOf" srcId="{6DD9A6F0-818C-48B7-98EF-D25109EA6454}" destId="{3A081095-D7AE-46C0-912D-3670CBD568E1}" srcOrd="0" destOrd="0" presId="urn:microsoft.com/office/officeart/2005/8/layout/default"/>
    <dgm:cxn modelId="{D82B5EF0-A414-4184-9D06-D6B35647BB7D}" type="presOf" srcId="{51D61064-9A01-4E6B-B614-AC01409CA94C}" destId="{D9347BF9-45E4-4CD5-9A91-AAE8FE61EE37}" srcOrd="0" destOrd="0" presId="urn:microsoft.com/office/officeart/2005/8/layout/default"/>
    <dgm:cxn modelId="{BAC6EEF8-F6F6-423D-932A-817B70D24445}" type="presOf" srcId="{521DB6AC-74BA-4556-80DE-242F981471F0}" destId="{B1218930-72BC-479C-AF61-E86FB202627A}" srcOrd="0" destOrd="0" presId="urn:microsoft.com/office/officeart/2005/8/layout/default"/>
    <dgm:cxn modelId="{BDE269FC-69CE-45C6-BCC3-BE65B6892AC5}" srcId="{521DB6AC-74BA-4556-80DE-242F981471F0}" destId="{51D61064-9A01-4E6B-B614-AC01409CA94C}" srcOrd="2" destOrd="0" parTransId="{E91C5BE8-481C-4E76-906C-FBC7B2CF6DA0}" sibTransId="{80CA3258-14F9-4FCF-B25E-FDD57B0CEC7A}"/>
    <dgm:cxn modelId="{B53C72FC-33E0-430E-A10D-A75553AE2B09}" srcId="{521DB6AC-74BA-4556-80DE-242F981471F0}" destId="{6DD9A6F0-818C-48B7-98EF-D25109EA6454}" srcOrd="4" destOrd="0" parTransId="{ABBF6ED3-A758-478F-BC40-6476C767E013}" sibTransId="{C23C7602-F740-4477-9817-79955CF15DEB}"/>
    <dgm:cxn modelId="{411543FE-AF43-4A63-8855-97AA3FC4E1D2}" srcId="{521DB6AC-74BA-4556-80DE-242F981471F0}" destId="{713E6687-92DA-44F0-A86B-0C59C81CE37D}" srcOrd="0" destOrd="0" parTransId="{53951191-8058-4CCF-A92F-EE5CF8F075EA}" sibTransId="{42A64ADA-D160-4B9C-84D2-BAE82B737691}"/>
    <dgm:cxn modelId="{BCE81BD1-633E-48BD-B2D2-E1DA39C3AEE3}" type="presParOf" srcId="{B1218930-72BC-479C-AF61-E86FB202627A}" destId="{AFEFD0E9-5717-4583-A556-F812278F241D}" srcOrd="0" destOrd="0" presId="urn:microsoft.com/office/officeart/2005/8/layout/default"/>
    <dgm:cxn modelId="{C89BFD88-B446-4746-99A7-8B5DED34BAE5}" type="presParOf" srcId="{B1218930-72BC-479C-AF61-E86FB202627A}" destId="{7F9EF965-610B-4B83-8D6E-261FC9584C31}" srcOrd="1" destOrd="0" presId="urn:microsoft.com/office/officeart/2005/8/layout/default"/>
    <dgm:cxn modelId="{1FDCB469-BAA6-43E9-8240-DC12A1C10FCD}" type="presParOf" srcId="{B1218930-72BC-479C-AF61-E86FB202627A}" destId="{BC353963-5926-46A3-A56C-4AA1AC640617}" srcOrd="2" destOrd="0" presId="urn:microsoft.com/office/officeart/2005/8/layout/default"/>
    <dgm:cxn modelId="{4132CD77-E487-4BE0-B40B-6BD03B7B3C60}" type="presParOf" srcId="{B1218930-72BC-479C-AF61-E86FB202627A}" destId="{94859CA2-981C-405B-9917-19420FBF8B9A}" srcOrd="3" destOrd="0" presId="urn:microsoft.com/office/officeart/2005/8/layout/default"/>
    <dgm:cxn modelId="{19D1CC99-C4D8-46F3-AC59-3776054BF61B}" type="presParOf" srcId="{B1218930-72BC-479C-AF61-E86FB202627A}" destId="{D9347BF9-45E4-4CD5-9A91-AAE8FE61EE37}" srcOrd="4" destOrd="0" presId="urn:microsoft.com/office/officeart/2005/8/layout/default"/>
    <dgm:cxn modelId="{421C040E-427C-4718-838D-604D70637272}" type="presParOf" srcId="{B1218930-72BC-479C-AF61-E86FB202627A}" destId="{186FB94A-59E9-4E7A-A466-8CA51B141809}" srcOrd="5" destOrd="0" presId="urn:microsoft.com/office/officeart/2005/8/layout/default"/>
    <dgm:cxn modelId="{1438EA59-9EDD-4E9A-9828-47A614BD8802}" type="presParOf" srcId="{B1218930-72BC-479C-AF61-E86FB202627A}" destId="{24120592-8291-4155-B3EF-BC16AEFB9009}" srcOrd="6" destOrd="0" presId="urn:microsoft.com/office/officeart/2005/8/layout/default"/>
    <dgm:cxn modelId="{29144F9F-2E55-4926-A3F1-018E738B988D}" type="presParOf" srcId="{B1218930-72BC-479C-AF61-E86FB202627A}" destId="{42EB2847-6A1D-4B27-A2D7-41F68F2A10F5}" srcOrd="7" destOrd="0" presId="urn:microsoft.com/office/officeart/2005/8/layout/default"/>
    <dgm:cxn modelId="{71CD1158-2A5B-470E-8A2F-CB627305A49D}" type="presParOf" srcId="{B1218930-72BC-479C-AF61-E86FB202627A}" destId="{3A081095-D7AE-46C0-912D-3670CBD568E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88C75C-A764-4F8A-9286-0F8D7CC8F9F8}"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GB"/>
        </a:p>
      </dgm:t>
    </dgm:pt>
    <dgm:pt modelId="{C7CA54D8-7CBA-484F-993B-F44BB65DDD40}">
      <dgm:prSet phldrT="[Text]"/>
      <dgm:spPr/>
      <dgm:t>
        <a:bodyPr/>
        <a:lstStyle/>
        <a:p>
          <a:r>
            <a:rPr lang="en-GB" dirty="0"/>
            <a:t>Fruit and/ or vegetable should be available in all provider food outlets</a:t>
          </a:r>
        </a:p>
      </dgm:t>
    </dgm:pt>
    <dgm:pt modelId="{24D0C8A0-C755-483E-917B-2920AAF07404}" type="parTrans" cxnId="{110A4A13-5A36-4A7F-8D9C-BE425E6D692A}">
      <dgm:prSet/>
      <dgm:spPr/>
      <dgm:t>
        <a:bodyPr/>
        <a:lstStyle/>
        <a:p>
          <a:endParaRPr lang="en-GB"/>
        </a:p>
      </dgm:t>
    </dgm:pt>
    <dgm:pt modelId="{12A5F509-D207-424F-9775-CD095FC3986E}" type="sibTrans" cxnId="{110A4A13-5A36-4A7F-8D9C-BE425E6D692A}">
      <dgm:prSet/>
      <dgm:spPr/>
      <dgm:t>
        <a:bodyPr/>
        <a:lstStyle/>
        <a:p>
          <a:endParaRPr lang="en-GB"/>
        </a:p>
      </dgm:t>
    </dgm:pt>
    <dgm:pt modelId="{CDFA809F-E9AC-4FF3-8F9B-1DD2058F1CC0}">
      <dgm:prSet phldrT="[Text]"/>
      <dgm:spPr/>
      <dgm:t>
        <a:bodyPr/>
        <a:lstStyle/>
        <a:p>
          <a:r>
            <a:rPr lang="en-GB" dirty="0"/>
            <a:t>No Savoury Crackers and breadsticks</a:t>
          </a:r>
        </a:p>
      </dgm:t>
    </dgm:pt>
    <dgm:pt modelId="{6D43B93F-997B-4639-9048-A5EA69303714}" type="parTrans" cxnId="{BA12F609-973A-4ACE-92FD-E46F8CCA30E6}">
      <dgm:prSet/>
      <dgm:spPr/>
      <dgm:t>
        <a:bodyPr/>
        <a:lstStyle/>
        <a:p>
          <a:endParaRPr lang="en-GB"/>
        </a:p>
      </dgm:t>
    </dgm:pt>
    <dgm:pt modelId="{076E7075-2512-40C5-B0D6-89E2EBBD570D}" type="sibTrans" cxnId="{BA12F609-973A-4ACE-92FD-E46F8CCA30E6}">
      <dgm:prSet/>
      <dgm:spPr/>
      <dgm:t>
        <a:bodyPr/>
        <a:lstStyle/>
        <a:p>
          <a:endParaRPr lang="en-GB"/>
        </a:p>
      </dgm:t>
    </dgm:pt>
    <dgm:pt modelId="{C64D24BD-E576-41DC-9413-F2A4B3B56FAF}">
      <dgm:prSet phldrT="[Text]"/>
      <dgm:spPr/>
      <dgm:t>
        <a:bodyPr/>
        <a:lstStyle/>
        <a:p>
          <a:r>
            <a:rPr lang="en-GB" dirty="0"/>
            <a:t>No cakes, biscuits, pastries or deserts (Except yogurt or a fruit based desert containing minimal 50% fruit)</a:t>
          </a:r>
        </a:p>
      </dgm:t>
    </dgm:pt>
    <dgm:pt modelId="{F397292B-B401-4D7D-812A-94C021C282F6}" type="parTrans" cxnId="{3A6F489F-EB95-423C-B394-BD443687DA2D}">
      <dgm:prSet/>
      <dgm:spPr/>
      <dgm:t>
        <a:bodyPr/>
        <a:lstStyle/>
        <a:p>
          <a:endParaRPr lang="en-GB"/>
        </a:p>
      </dgm:t>
    </dgm:pt>
    <dgm:pt modelId="{20056094-441D-4C39-9040-50DD3BC1BD05}" type="sibTrans" cxnId="{3A6F489F-EB95-423C-B394-BD443687DA2D}">
      <dgm:prSet/>
      <dgm:spPr/>
      <dgm:t>
        <a:bodyPr/>
        <a:lstStyle/>
        <a:p>
          <a:endParaRPr lang="en-GB"/>
        </a:p>
      </dgm:t>
    </dgm:pt>
    <dgm:pt modelId="{87474E20-DAB1-40F2-9785-98B026DFDC52}" type="pres">
      <dgm:prSet presAssocID="{DA88C75C-A764-4F8A-9286-0F8D7CC8F9F8}" presName="diagram" presStyleCnt="0">
        <dgm:presLayoutVars>
          <dgm:dir/>
          <dgm:resizeHandles val="exact"/>
        </dgm:presLayoutVars>
      </dgm:prSet>
      <dgm:spPr/>
    </dgm:pt>
    <dgm:pt modelId="{9510A821-3544-42AA-936C-9DCC20933FC5}" type="pres">
      <dgm:prSet presAssocID="{C7CA54D8-7CBA-484F-993B-F44BB65DDD40}" presName="node" presStyleLbl="node1" presStyleIdx="0" presStyleCnt="3">
        <dgm:presLayoutVars>
          <dgm:bulletEnabled val="1"/>
        </dgm:presLayoutVars>
      </dgm:prSet>
      <dgm:spPr/>
    </dgm:pt>
    <dgm:pt modelId="{7DE2D843-2DE6-47F0-BFE6-955CECA9332A}" type="pres">
      <dgm:prSet presAssocID="{12A5F509-D207-424F-9775-CD095FC3986E}" presName="sibTrans" presStyleCnt="0"/>
      <dgm:spPr/>
    </dgm:pt>
    <dgm:pt modelId="{D24CF629-2790-47FB-B2F7-CF852BA264CD}" type="pres">
      <dgm:prSet presAssocID="{CDFA809F-E9AC-4FF3-8F9B-1DD2058F1CC0}" presName="node" presStyleLbl="node1" presStyleIdx="1" presStyleCnt="3">
        <dgm:presLayoutVars>
          <dgm:bulletEnabled val="1"/>
        </dgm:presLayoutVars>
      </dgm:prSet>
      <dgm:spPr/>
    </dgm:pt>
    <dgm:pt modelId="{60477AFB-2B0E-4BAD-96F1-9542E2F3DE07}" type="pres">
      <dgm:prSet presAssocID="{076E7075-2512-40C5-B0D6-89E2EBBD570D}" presName="sibTrans" presStyleCnt="0"/>
      <dgm:spPr/>
    </dgm:pt>
    <dgm:pt modelId="{415E78E1-2E23-4F6B-8DB5-69DF9A4DCF0E}" type="pres">
      <dgm:prSet presAssocID="{C64D24BD-E576-41DC-9413-F2A4B3B56FAF}" presName="node" presStyleLbl="node1" presStyleIdx="2" presStyleCnt="3">
        <dgm:presLayoutVars>
          <dgm:bulletEnabled val="1"/>
        </dgm:presLayoutVars>
      </dgm:prSet>
      <dgm:spPr/>
    </dgm:pt>
  </dgm:ptLst>
  <dgm:cxnLst>
    <dgm:cxn modelId="{EEA50809-78EE-4684-A5AC-A6173B3B90A3}" type="presOf" srcId="{DA88C75C-A764-4F8A-9286-0F8D7CC8F9F8}" destId="{87474E20-DAB1-40F2-9785-98B026DFDC52}" srcOrd="0" destOrd="0" presId="urn:microsoft.com/office/officeart/2005/8/layout/default"/>
    <dgm:cxn modelId="{BA12F609-973A-4ACE-92FD-E46F8CCA30E6}" srcId="{DA88C75C-A764-4F8A-9286-0F8D7CC8F9F8}" destId="{CDFA809F-E9AC-4FF3-8F9B-1DD2058F1CC0}" srcOrd="1" destOrd="0" parTransId="{6D43B93F-997B-4639-9048-A5EA69303714}" sibTransId="{076E7075-2512-40C5-B0D6-89E2EBBD570D}"/>
    <dgm:cxn modelId="{110A4A13-5A36-4A7F-8D9C-BE425E6D692A}" srcId="{DA88C75C-A764-4F8A-9286-0F8D7CC8F9F8}" destId="{C7CA54D8-7CBA-484F-993B-F44BB65DDD40}" srcOrd="0" destOrd="0" parTransId="{24D0C8A0-C755-483E-917B-2920AAF07404}" sibTransId="{12A5F509-D207-424F-9775-CD095FC3986E}"/>
    <dgm:cxn modelId="{3A6F489F-EB95-423C-B394-BD443687DA2D}" srcId="{DA88C75C-A764-4F8A-9286-0F8D7CC8F9F8}" destId="{C64D24BD-E576-41DC-9413-F2A4B3B56FAF}" srcOrd="2" destOrd="0" parTransId="{F397292B-B401-4D7D-812A-94C021C282F6}" sibTransId="{20056094-441D-4C39-9040-50DD3BC1BD05}"/>
    <dgm:cxn modelId="{B1BF01C3-6B33-4BA7-85CA-39A2F4068F89}" type="presOf" srcId="{CDFA809F-E9AC-4FF3-8F9B-1DD2058F1CC0}" destId="{D24CF629-2790-47FB-B2F7-CF852BA264CD}" srcOrd="0" destOrd="0" presId="urn:microsoft.com/office/officeart/2005/8/layout/default"/>
    <dgm:cxn modelId="{89F1CAC9-CDF0-4AE1-BADD-593A952D8553}" type="presOf" srcId="{C7CA54D8-7CBA-484F-993B-F44BB65DDD40}" destId="{9510A821-3544-42AA-936C-9DCC20933FC5}" srcOrd="0" destOrd="0" presId="urn:microsoft.com/office/officeart/2005/8/layout/default"/>
    <dgm:cxn modelId="{892F21F1-3020-4E30-A28C-BDDB58C51933}" type="presOf" srcId="{C64D24BD-E576-41DC-9413-F2A4B3B56FAF}" destId="{415E78E1-2E23-4F6B-8DB5-69DF9A4DCF0E}" srcOrd="0" destOrd="0" presId="urn:microsoft.com/office/officeart/2005/8/layout/default"/>
    <dgm:cxn modelId="{D90F2B3D-B3E3-453D-8BB0-44BE0EEBDF39}" type="presParOf" srcId="{87474E20-DAB1-40F2-9785-98B026DFDC52}" destId="{9510A821-3544-42AA-936C-9DCC20933FC5}" srcOrd="0" destOrd="0" presId="urn:microsoft.com/office/officeart/2005/8/layout/default"/>
    <dgm:cxn modelId="{BBBEEE68-272D-466D-9D7C-2354AE95AC21}" type="presParOf" srcId="{87474E20-DAB1-40F2-9785-98B026DFDC52}" destId="{7DE2D843-2DE6-47F0-BFE6-955CECA9332A}" srcOrd="1" destOrd="0" presId="urn:microsoft.com/office/officeart/2005/8/layout/default"/>
    <dgm:cxn modelId="{5E78A8E1-3C15-4F75-8E75-11E06BE309DB}" type="presParOf" srcId="{87474E20-DAB1-40F2-9785-98B026DFDC52}" destId="{D24CF629-2790-47FB-B2F7-CF852BA264CD}" srcOrd="2" destOrd="0" presId="urn:microsoft.com/office/officeart/2005/8/layout/default"/>
    <dgm:cxn modelId="{9E71B556-82A6-4563-91DD-442AAFBE7F87}" type="presParOf" srcId="{87474E20-DAB1-40F2-9785-98B026DFDC52}" destId="{60477AFB-2B0E-4BAD-96F1-9542E2F3DE07}" srcOrd="3" destOrd="0" presId="urn:microsoft.com/office/officeart/2005/8/layout/default"/>
    <dgm:cxn modelId="{A2514ED0-DE54-49A9-B25E-AB0978619522}" type="presParOf" srcId="{87474E20-DAB1-40F2-9785-98B026DFDC52}" destId="{415E78E1-2E23-4F6B-8DB5-69DF9A4DCF0E}"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8D1F87-116B-4649-897C-5E13602CEA6E}"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GB"/>
        </a:p>
      </dgm:t>
    </dgm:pt>
    <dgm:pt modelId="{E460C66E-5693-42F1-B46D-B914D0725AC1}">
      <dgm:prSet phldrT="[Text]"/>
      <dgm:spPr/>
      <dgm:t>
        <a:bodyPr/>
        <a:lstStyle/>
        <a:p>
          <a:r>
            <a:rPr lang="en-GB" dirty="0"/>
            <a:t>No more than two portions of food that has been deep-fried, batter-coated or breadcrumb coated, each week</a:t>
          </a:r>
        </a:p>
      </dgm:t>
    </dgm:pt>
    <dgm:pt modelId="{7AA4F58B-A9A3-4FD3-AB81-2DB7C6D9CE85}" type="parTrans" cxnId="{6C8F0C81-2D77-4152-BC84-E62481F4E4FC}">
      <dgm:prSet/>
      <dgm:spPr/>
      <dgm:t>
        <a:bodyPr/>
        <a:lstStyle/>
        <a:p>
          <a:endParaRPr lang="en-GB"/>
        </a:p>
      </dgm:t>
    </dgm:pt>
    <dgm:pt modelId="{E90E6E18-8A58-4F0A-926C-6909F92BAA11}" type="sibTrans" cxnId="{6C8F0C81-2D77-4152-BC84-E62481F4E4FC}">
      <dgm:prSet/>
      <dgm:spPr/>
      <dgm:t>
        <a:bodyPr/>
        <a:lstStyle/>
        <a:p>
          <a:endParaRPr lang="en-GB"/>
        </a:p>
      </dgm:t>
    </dgm:pt>
    <dgm:pt modelId="{923B4B3C-F18B-447C-8D00-91C30E6170BB}">
      <dgm:prSet phldrT="[Text]"/>
      <dgm:spPr/>
      <dgm:t>
        <a:bodyPr/>
        <a:lstStyle/>
        <a:p>
          <a:r>
            <a:rPr lang="en-GB" dirty="0"/>
            <a:t>Only snacks such as nuts, seeds, vegetables and fruit with no added salt, sugar or fat can be used</a:t>
          </a:r>
        </a:p>
      </dgm:t>
    </dgm:pt>
    <dgm:pt modelId="{57B3AF74-01AD-40C0-AB82-63AFA6DDF8B1}" type="parTrans" cxnId="{9CACAEFE-F24D-479A-866B-B2D96951B42E}">
      <dgm:prSet/>
      <dgm:spPr/>
      <dgm:t>
        <a:bodyPr/>
        <a:lstStyle/>
        <a:p>
          <a:endParaRPr lang="en-GB"/>
        </a:p>
      </dgm:t>
    </dgm:pt>
    <dgm:pt modelId="{718C7C08-130A-42FF-8C92-944886C928FD}" type="sibTrans" cxnId="{9CACAEFE-F24D-479A-866B-B2D96951B42E}">
      <dgm:prSet/>
      <dgm:spPr/>
      <dgm:t>
        <a:bodyPr/>
        <a:lstStyle/>
        <a:p>
          <a:endParaRPr lang="en-GB"/>
        </a:p>
      </dgm:t>
    </dgm:pt>
    <dgm:pt modelId="{B94FBA9F-3BD4-490E-BE1C-697ED94D27DD}">
      <dgm:prSet phldrT="[Text]"/>
      <dgm:spPr/>
      <dgm:t>
        <a:bodyPr/>
        <a:lstStyle/>
        <a:p>
          <a:r>
            <a:rPr lang="en-GB" dirty="0"/>
            <a:t>No more than two portions of food including pastry each week</a:t>
          </a:r>
        </a:p>
      </dgm:t>
    </dgm:pt>
    <dgm:pt modelId="{A39EDA61-C4B6-4E55-9D6E-8D4A089C226C}" type="parTrans" cxnId="{9B624D25-D6B4-4855-92FA-E1927741FBF3}">
      <dgm:prSet/>
      <dgm:spPr/>
      <dgm:t>
        <a:bodyPr/>
        <a:lstStyle/>
        <a:p>
          <a:endParaRPr lang="en-GB"/>
        </a:p>
      </dgm:t>
    </dgm:pt>
    <dgm:pt modelId="{A3C556EE-62C6-46D2-B44F-9444B7106799}" type="sibTrans" cxnId="{9B624D25-D6B4-4855-92FA-E1927741FBF3}">
      <dgm:prSet/>
      <dgm:spPr/>
      <dgm:t>
        <a:bodyPr/>
        <a:lstStyle/>
        <a:p>
          <a:endParaRPr lang="en-GB"/>
        </a:p>
      </dgm:t>
    </dgm:pt>
    <dgm:pt modelId="{2A845987-F4E0-4DCB-8F0E-07A1AE66A7B9}">
      <dgm:prSet phldrT="[Text]"/>
      <dgm:spPr/>
      <dgm:t>
        <a:bodyPr/>
        <a:lstStyle/>
        <a:p>
          <a:r>
            <a:rPr lang="en-GB" dirty="0"/>
            <a:t>Please try to avoid using desserts, cakes, biscuits and sweets</a:t>
          </a:r>
        </a:p>
      </dgm:t>
    </dgm:pt>
    <dgm:pt modelId="{ECAB5897-F394-4F8F-8F23-201A2D1A7804}" type="parTrans" cxnId="{10F8948F-EEBF-4607-850B-55ED376267F0}">
      <dgm:prSet/>
      <dgm:spPr/>
      <dgm:t>
        <a:bodyPr/>
        <a:lstStyle/>
        <a:p>
          <a:endParaRPr lang="en-GB"/>
        </a:p>
      </dgm:t>
    </dgm:pt>
    <dgm:pt modelId="{C3864D5F-76B8-4296-A65F-D7B9DFC41106}" type="sibTrans" cxnId="{10F8948F-EEBF-4607-850B-55ED376267F0}">
      <dgm:prSet/>
      <dgm:spPr/>
      <dgm:t>
        <a:bodyPr/>
        <a:lstStyle/>
        <a:p>
          <a:endParaRPr lang="en-GB"/>
        </a:p>
      </dgm:t>
    </dgm:pt>
    <dgm:pt modelId="{2C02E230-EA20-43B7-98A7-EF7BA67C7B17}">
      <dgm:prSet phldrT="[Text]"/>
      <dgm:spPr/>
      <dgm:t>
        <a:bodyPr/>
        <a:lstStyle/>
        <a:p>
          <a:r>
            <a:rPr lang="en-GB" dirty="0"/>
            <a:t>Salt should not be available to add once the food is cooked</a:t>
          </a:r>
        </a:p>
      </dgm:t>
    </dgm:pt>
    <dgm:pt modelId="{F49ABA51-5612-4E40-BA48-73433BCB225D}" type="parTrans" cxnId="{87398C76-3B99-44C9-92BD-EAC3C35FC4EE}">
      <dgm:prSet/>
      <dgm:spPr/>
      <dgm:t>
        <a:bodyPr/>
        <a:lstStyle/>
        <a:p>
          <a:endParaRPr lang="en-GB"/>
        </a:p>
      </dgm:t>
    </dgm:pt>
    <dgm:pt modelId="{6074E165-901F-46E1-BC9F-DC20C216229D}" type="sibTrans" cxnId="{87398C76-3B99-44C9-92BD-EAC3C35FC4EE}">
      <dgm:prSet/>
      <dgm:spPr/>
      <dgm:t>
        <a:bodyPr/>
        <a:lstStyle/>
        <a:p>
          <a:endParaRPr lang="en-GB"/>
        </a:p>
      </dgm:t>
    </dgm:pt>
    <dgm:pt modelId="{DF6D91B9-F537-4753-99DE-BE5FE2FF3A55}">
      <dgm:prSet/>
      <dgm:spPr/>
      <dgm:t>
        <a:bodyPr/>
        <a:lstStyle/>
        <a:p>
          <a:r>
            <a:rPr lang="en-GB" dirty="0"/>
            <a:t>Any  additional Condiments should be no more than  a 10g sachet or one teaspoon</a:t>
          </a:r>
        </a:p>
      </dgm:t>
    </dgm:pt>
    <dgm:pt modelId="{8794962E-9ADE-43C0-8085-7846C75524B6}" type="parTrans" cxnId="{7E31BA69-7F12-4B4B-B405-5E4D55478A52}">
      <dgm:prSet/>
      <dgm:spPr/>
      <dgm:t>
        <a:bodyPr/>
        <a:lstStyle/>
        <a:p>
          <a:endParaRPr lang="en-GB"/>
        </a:p>
      </dgm:t>
    </dgm:pt>
    <dgm:pt modelId="{CF8B041B-28BB-4DA5-9293-6778B0F20E26}" type="sibTrans" cxnId="{7E31BA69-7F12-4B4B-B405-5E4D55478A52}">
      <dgm:prSet/>
      <dgm:spPr/>
      <dgm:t>
        <a:bodyPr/>
        <a:lstStyle/>
        <a:p>
          <a:endParaRPr lang="en-GB"/>
        </a:p>
      </dgm:t>
    </dgm:pt>
    <dgm:pt modelId="{1B608D5C-F134-4F2A-A010-ED1C89526CA0}">
      <dgm:prSet/>
      <dgm:spPr/>
      <dgm:t>
        <a:bodyPr/>
        <a:lstStyle/>
        <a:p>
          <a:r>
            <a:rPr lang="en-GB" dirty="0"/>
            <a:t>Savoury crackers or breadsticks can be used at lunch if accompanied by fruit, vegetables or dairy food</a:t>
          </a:r>
        </a:p>
      </dgm:t>
    </dgm:pt>
    <dgm:pt modelId="{80C7959C-AAC2-4C04-897D-3C60F2874752}" type="parTrans" cxnId="{FF65A8DD-26CB-4E34-B67C-D36A591BA667}">
      <dgm:prSet/>
      <dgm:spPr/>
      <dgm:t>
        <a:bodyPr/>
        <a:lstStyle/>
        <a:p>
          <a:endParaRPr lang="en-GB"/>
        </a:p>
      </dgm:t>
    </dgm:pt>
    <dgm:pt modelId="{FBB4D213-4DF4-4351-AB43-4FD629751BBA}" type="sibTrans" cxnId="{FF65A8DD-26CB-4E34-B67C-D36A591BA667}">
      <dgm:prSet/>
      <dgm:spPr/>
      <dgm:t>
        <a:bodyPr/>
        <a:lstStyle/>
        <a:p>
          <a:endParaRPr lang="en-GB"/>
        </a:p>
      </dgm:t>
    </dgm:pt>
    <dgm:pt modelId="{5F982DC9-0B38-4596-8AE5-D1119DE3EF0D}" type="pres">
      <dgm:prSet presAssocID="{1E8D1F87-116B-4649-897C-5E13602CEA6E}" presName="diagram" presStyleCnt="0">
        <dgm:presLayoutVars>
          <dgm:dir/>
          <dgm:resizeHandles val="exact"/>
        </dgm:presLayoutVars>
      </dgm:prSet>
      <dgm:spPr/>
    </dgm:pt>
    <dgm:pt modelId="{895C7BC8-9FFB-4C85-8DF9-D887F5D05CC9}" type="pres">
      <dgm:prSet presAssocID="{E460C66E-5693-42F1-B46D-B914D0725AC1}" presName="node" presStyleLbl="node1" presStyleIdx="0" presStyleCnt="7">
        <dgm:presLayoutVars>
          <dgm:bulletEnabled val="1"/>
        </dgm:presLayoutVars>
      </dgm:prSet>
      <dgm:spPr/>
    </dgm:pt>
    <dgm:pt modelId="{A40C2D91-0669-46B1-8F62-27A91071C201}" type="pres">
      <dgm:prSet presAssocID="{E90E6E18-8A58-4F0A-926C-6909F92BAA11}" presName="sibTrans" presStyleCnt="0"/>
      <dgm:spPr/>
    </dgm:pt>
    <dgm:pt modelId="{9BED5EF3-B8C9-428E-A0C8-4A3B9662A62C}" type="pres">
      <dgm:prSet presAssocID="{923B4B3C-F18B-447C-8D00-91C30E6170BB}" presName="node" presStyleLbl="node1" presStyleIdx="1" presStyleCnt="7">
        <dgm:presLayoutVars>
          <dgm:bulletEnabled val="1"/>
        </dgm:presLayoutVars>
      </dgm:prSet>
      <dgm:spPr/>
    </dgm:pt>
    <dgm:pt modelId="{276F26D8-0928-490C-A5BB-EB1DEAFB2E73}" type="pres">
      <dgm:prSet presAssocID="{718C7C08-130A-42FF-8C92-944886C928FD}" presName="sibTrans" presStyleCnt="0"/>
      <dgm:spPr/>
    </dgm:pt>
    <dgm:pt modelId="{3B4D9D8C-D9A8-4730-8250-5A3B91622DCB}" type="pres">
      <dgm:prSet presAssocID="{B94FBA9F-3BD4-490E-BE1C-697ED94D27DD}" presName="node" presStyleLbl="node1" presStyleIdx="2" presStyleCnt="7">
        <dgm:presLayoutVars>
          <dgm:bulletEnabled val="1"/>
        </dgm:presLayoutVars>
      </dgm:prSet>
      <dgm:spPr/>
    </dgm:pt>
    <dgm:pt modelId="{BECD4897-C5FD-4560-8142-1C8A2ED18CFF}" type="pres">
      <dgm:prSet presAssocID="{A3C556EE-62C6-46D2-B44F-9444B7106799}" presName="sibTrans" presStyleCnt="0"/>
      <dgm:spPr/>
    </dgm:pt>
    <dgm:pt modelId="{06C87064-A1D9-4478-8718-32F960FA219F}" type="pres">
      <dgm:prSet presAssocID="{2A845987-F4E0-4DCB-8F0E-07A1AE66A7B9}" presName="node" presStyleLbl="node1" presStyleIdx="3" presStyleCnt="7">
        <dgm:presLayoutVars>
          <dgm:bulletEnabled val="1"/>
        </dgm:presLayoutVars>
      </dgm:prSet>
      <dgm:spPr/>
    </dgm:pt>
    <dgm:pt modelId="{21086A86-6F26-4ACE-967E-C5742791B859}" type="pres">
      <dgm:prSet presAssocID="{C3864D5F-76B8-4296-A65F-D7B9DFC41106}" presName="sibTrans" presStyleCnt="0"/>
      <dgm:spPr/>
    </dgm:pt>
    <dgm:pt modelId="{9DC3639B-96CB-4511-B8A2-C49A51A1464C}" type="pres">
      <dgm:prSet presAssocID="{1B608D5C-F134-4F2A-A010-ED1C89526CA0}" presName="node" presStyleLbl="node1" presStyleIdx="4" presStyleCnt="7">
        <dgm:presLayoutVars>
          <dgm:bulletEnabled val="1"/>
        </dgm:presLayoutVars>
      </dgm:prSet>
      <dgm:spPr/>
    </dgm:pt>
    <dgm:pt modelId="{C2E51FD3-DE3E-4AF2-A7D3-641BC207913E}" type="pres">
      <dgm:prSet presAssocID="{FBB4D213-4DF4-4351-AB43-4FD629751BBA}" presName="sibTrans" presStyleCnt="0"/>
      <dgm:spPr/>
    </dgm:pt>
    <dgm:pt modelId="{86A6450B-6343-4711-9223-BBE7F930EAD5}" type="pres">
      <dgm:prSet presAssocID="{2C02E230-EA20-43B7-98A7-EF7BA67C7B17}" presName="node" presStyleLbl="node1" presStyleIdx="5" presStyleCnt="7">
        <dgm:presLayoutVars>
          <dgm:bulletEnabled val="1"/>
        </dgm:presLayoutVars>
      </dgm:prSet>
      <dgm:spPr/>
    </dgm:pt>
    <dgm:pt modelId="{83CB0726-4A64-45D7-B8AD-F009CB6697A0}" type="pres">
      <dgm:prSet presAssocID="{6074E165-901F-46E1-BC9F-DC20C216229D}" presName="sibTrans" presStyleCnt="0"/>
      <dgm:spPr/>
    </dgm:pt>
    <dgm:pt modelId="{7B3FD035-4DEC-4A61-B0A2-BBA9BAC8F2CE}" type="pres">
      <dgm:prSet presAssocID="{DF6D91B9-F537-4753-99DE-BE5FE2FF3A55}" presName="node" presStyleLbl="node1" presStyleIdx="6" presStyleCnt="7">
        <dgm:presLayoutVars>
          <dgm:bulletEnabled val="1"/>
        </dgm:presLayoutVars>
      </dgm:prSet>
      <dgm:spPr/>
    </dgm:pt>
  </dgm:ptLst>
  <dgm:cxnLst>
    <dgm:cxn modelId="{BF08F621-4DB4-4095-8EF2-4708BCEDE88E}" type="presOf" srcId="{1B608D5C-F134-4F2A-A010-ED1C89526CA0}" destId="{9DC3639B-96CB-4511-B8A2-C49A51A1464C}" srcOrd="0" destOrd="0" presId="urn:microsoft.com/office/officeart/2005/8/layout/default"/>
    <dgm:cxn modelId="{9B624D25-D6B4-4855-92FA-E1927741FBF3}" srcId="{1E8D1F87-116B-4649-897C-5E13602CEA6E}" destId="{B94FBA9F-3BD4-490E-BE1C-697ED94D27DD}" srcOrd="2" destOrd="0" parTransId="{A39EDA61-C4B6-4E55-9D6E-8D4A089C226C}" sibTransId="{A3C556EE-62C6-46D2-B44F-9444B7106799}"/>
    <dgm:cxn modelId="{1AC3CE2B-430B-4D0C-9895-7FE1067222D7}" type="presOf" srcId="{923B4B3C-F18B-447C-8D00-91C30E6170BB}" destId="{9BED5EF3-B8C9-428E-A0C8-4A3B9662A62C}" srcOrd="0" destOrd="0" presId="urn:microsoft.com/office/officeart/2005/8/layout/default"/>
    <dgm:cxn modelId="{8C612F36-4075-4DE1-A1F1-FA15A6843E6F}" type="presOf" srcId="{B94FBA9F-3BD4-490E-BE1C-697ED94D27DD}" destId="{3B4D9D8C-D9A8-4730-8250-5A3B91622DCB}" srcOrd="0" destOrd="0" presId="urn:microsoft.com/office/officeart/2005/8/layout/default"/>
    <dgm:cxn modelId="{1D5C6549-E184-4BB2-9F48-032A78EE7990}" type="presOf" srcId="{DF6D91B9-F537-4753-99DE-BE5FE2FF3A55}" destId="{7B3FD035-4DEC-4A61-B0A2-BBA9BAC8F2CE}" srcOrd="0" destOrd="0" presId="urn:microsoft.com/office/officeart/2005/8/layout/default"/>
    <dgm:cxn modelId="{7E31BA69-7F12-4B4B-B405-5E4D55478A52}" srcId="{1E8D1F87-116B-4649-897C-5E13602CEA6E}" destId="{DF6D91B9-F537-4753-99DE-BE5FE2FF3A55}" srcOrd="6" destOrd="0" parTransId="{8794962E-9ADE-43C0-8085-7846C75524B6}" sibTransId="{CF8B041B-28BB-4DA5-9293-6778B0F20E26}"/>
    <dgm:cxn modelId="{87398C76-3B99-44C9-92BD-EAC3C35FC4EE}" srcId="{1E8D1F87-116B-4649-897C-5E13602CEA6E}" destId="{2C02E230-EA20-43B7-98A7-EF7BA67C7B17}" srcOrd="5" destOrd="0" parTransId="{F49ABA51-5612-4E40-BA48-73433BCB225D}" sibTransId="{6074E165-901F-46E1-BC9F-DC20C216229D}"/>
    <dgm:cxn modelId="{6C8F0C81-2D77-4152-BC84-E62481F4E4FC}" srcId="{1E8D1F87-116B-4649-897C-5E13602CEA6E}" destId="{E460C66E-5693-42F1-B46D-B914D0725AC1}" srcOrd="0" destOrd="0" parTransId="{7AA4F58B-A9A3-4FD3-AB81-2DB7C6D9CE85}" sibTransId="{E90E6E18-8A58-4F0A-926C-6909F92BAA11}"/>
    <dgm:cxn modelId="{10F8948F-EEBF-4607-850B-55ED376267F0}" srcId="{1E8D1F87-116B-4649-897C-5E13602CEA6E}" destId="{2A845987-F4E0-4DCB-8F0E-07A1AE66A7B9}" srcOrd="3" destOrd="0" parTransId="{ECAB5897-F394-4F8F-8F23-201A2D1A7804}" sibTransId="{C3864D5F-76B8-4296-A65F-D7B9DFC41106}"/>
    <dgm:cxn modelId="{7A04A9DC-289F-4DE8-A4E4-74DBFC20A1B1}" type="presOf" srcId="{2C02E230-EA20-43B7-98A7-EF7BA67C7B17}" destId="{86A6450B-6343-4711-9223-BBE7F930EAD5}" srcOrd="0" destOrd="0" presId="urn:microsoft.com/office/officeart/2005/8/layout/default"/>
    <dgm:cxn modelId="{FF65A8DD-26CB-4E34-B67C-D36A591BA667}" srcId="{1E8D1F87-116B-4649-897C-5E13602CEA6E}" destId="{1B608D5C-F134-4F2A-A010-ED1C89526CA0}" srcOrd="4" destOrd="0" parTransId="{80C7959C-AAC2-4C04-897D-3C60F2874752}" sibTransId="{FBB4D213-4DF4-4351-AB43-4FD629751BBA}"/>
    <dgm:cxn modelId="{170560E9-32C7-4973-B9F1-C1AF1C0E10FA}" type="presOf" srcId="{E460C66E-5693-42F1-B46D-B914D0725AC1}" destId="{895C7BC8-9FFB-4C85-8DF9-D887F5D05CC9}" srcOrd="0" destOrd="0" presId="urn:microsoft.com/office/officeart/2005/8/layout/default"/>
    <dgm:cxn modelId="{5943EDF0-C12B-4E8C-AFDF-E03E7F8701D5}" type="presOf" srcId="{2A845987-F4E0-4DCB-8F0E-07A1AE66A7B9}" destId="{06C87064-A1D9-4478-8718-32F960FA219F}" srcOrd="0" destOrd="0" presId="urn:microsoft.com/office/officeart/2005/8/layout/default"/>
    <dgm:cxn modelId="{2BCC34F5-6B66-43B0-A1C6-837D6661FF8A}" type="presOf" srcId="{1E8D1F87-116B-4649-897C-5E13602CEA6E}" destId="{5F982DC9-0B38-4596-8AE5-D1119DE3EF0D}" srcOrd="0" destOrd="0" presId="urn:microsoft.com/office/officeart/2005/8/layout/default"/>
    <dgm:cxn modelId="{9CACAEFE-F24D-479A-866B-B2D96951B42E}" srcId="{1E8D1F87-116B-4649-897C-5E13602CEA6E}" destId="{923B4B3C-F18B-447C-8D00-91C30E6170BB}" srcOrd="1" destOrd="0" parTransId="{57B3AF74-01AD-40C0-AB82-63AFA6DDF8B1}" sibTransId="{718C7C08-130A-42FF-8C92-944886C928FD}"/>
    <dgm:cxn modelId="{E489C870-03EE-499E-9657-716B0D33A5F9}" type="presParOf" srcId="{5F982DC9-0B38-4596-8AE5-D1119DE3EF0D}" destId="{895C7BC8-9FFB-4C85-8DF9-D887F5D05CC9}" srcOrd="0" destOrd="0" presId="urn:microsoft.com/office/officeart/2005/8/layout/default"/>
    <dgm:cxn modelId="{4521A2D3-AD90-491B-8C36-94AAE14FA0B5}" type="presParOf" srcId="{5F982DC9-0B38-4596-8AE5-D1119DE3EF0D}" destId="{A40C2D91-0669-46B1-8F62-27A91071C201}" srcOrd="1" destOrd="0" presId="urn:microsoft.com/office/officeart/2005/8/layout/default"/>
    <dgm:cxn modelId="{2ED085A8-9BB1-4DCA-97EE-68826663E4D2}" type="presParOf" srcId="{5F982DC9-0B38-4596-8AE5-D1119DE3EF0D}" destId="{9BED5EF3-B8C9-428E-A0C8-4A3B9662A62C}" srcOrd="2" destOrd="0" presId="urn:microsoft.com/office/officeart/2005/8/layout/default"/>
    <dgm:cxn modelId="{767333CD-2223-4D85-9070-078CC13D714D}" type="presParOf" srcId="{5F982DC9-0B38-4596-8AE5-D1119DE3EF0D}" destId="{276F26D8-0928-490C-A5BB-EB1DEAFB2E73}" srcOrd="3" destOrd="0" presId="urn:microsoft.com/office/officeart/2005/8/layout/default"/>
    <dgm:cxn modelId="{0034415D-4EE0-4885-88DA-D8538AD3BAC6}" type="presParOf" srcId="{5F982DC9-0B38-4596-8AE5-D1119DE3EF0D}" destId="{3B4D9D8C-D9A8-4730-8250-5A3B91622DCB}" srcOrd="4" destOrd="0" presId="urn:microsoft.com/office/officeart/2005/8/layout/default"/>
    <dgm:cxn modelId="{7509BF9F-C694-43B5-A9B5-4F21DC2D6467}" type="presParOf" srcId="{5F982DC9-0B38-4596-8AE5-D1119DE3EF0D}" destId="{BECD4897-C5FD-4560-8142-1C8A2ED18CFF}" srcOrd="5" destOrd="0" presId="urn:microsoft.com/office/officeart/2005/8/layout/default"/>
    <dgm:cxn modelId="{506EF8A9-B910-467C-95BA-941C02DD1E7F}" type="presParOf" srcId="{5F982DC9-0B38-4596-8AE5-D1119DE3EF0D}" destId="{06C87064-A1D9-4478-8718-32F960FA219F}" srcOrd="6" destOrd="0" presId="urn:microsoft.com/office/officeart/2005/8/layout/default"/>
    <dgm:cxn modelId="{9135683C-A6FF-41BE-B5A8-563F6E038BCE}" type="presParOf" srcId="{5F982DC9-0B38-4596-8AE5-D1119DE3EF0D}" destId="{21086A86-6F26-4ACE-967E-C5742791B859}" srcOrd="7" destOrd="0" presId="urn:microsoft.com/office/officeart/2005/8/layout/default"/>
    <dgm:cxn modelId="{A6D03A63-B8D9-4340-AB12-C75D6EB01C94}" type="presParOf" srcId="{5F982DC9-0B38-4596-8AE5-D1119DE3EF0D}" destId="{9DC3639B-96CB-4511-B8A2-C49A51A1464C}" srcOrd="8" destOrd="0" presId="urn:microsoft.com/office/officeart/2005/8/layout/default"/>
    <dgm:cxn modelId="{D0B97A04-08E1-4957-B686-42C77A84EA39}" type="presParOf" srcId="{5F982DC9-0B38-4596-8AE5-D1119DE3EF0D}" destId="{C2E51FD3-DE3E-4AF2-A7D3-641BC207913E}" srcOrd="9" destOrd="0" presId="urn:microsoft.com/office/officeart/2005/8/layout/default"/>
    <dgm:cxn modelId="{3C8DC8AE-BF68-4475-9A7A-9A3EFF077367}" type="presParOf" srcId="{5F982DC9-0B38-4596-8AE5-D1119DE3EF0D}" destId="{86A6450B-6343-4711-9223-BBE7F930EAD5}" srcOrd="10" destOrd="0" presId="urn:microsoft.com/office/officeart/2005/8/layout/default"/>
    <dgm:cxn modelId="{2C8679CE-8F0B-4685-BA15-D1622C7BF251}" type="presParOf" srcId="{5F982DC9-0B38-4596-8AE5-D1119DE3EF0D}" destId="{83CB0726-4A64-45D7-B8AD-F009CB6697A0}" srcOrd="11" destOrd="0" presId="urn:microsoft.com/office/officeart/2005/8/layout/default"/>
    <dgm:cxn modelId="{9165E10D-132A-441E-B6D0-E24BAAE09827}" type="presParOf" srcId="{5F982DC9-0B38-4596-8AE5-D1119DE3EF0D}" destId="{7B3FD035-4DEC-4A61-B0A2-BBA9BAC8F2CE}"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BC0A79-34F7-400C-8FE8-B957151C8C3F}"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GB"/>
        </a:p>
      </dgm:t>
    </dgm:pt>
    <dgm:pt modelId="{8DEB3044-0F8F-4DED-AF00-6477A46CB7CA}">
      <dgm:prSet phldrT="[Text]"/>
      <dgm:spPr/>
      <dgm:t>
        <a:bodyPr/>
        <a:lstStyle/>
        <a:p>
          <a:r>
            <a:rPr lang="en-GB" dirty="0"/>
            <a:t>A portion from this food group every day</a:t>
          </a:r>
        </a:p>
      </dgm:t>
    </dgm:pt>
    <dgm:pt modelId="{1DD89225-086E-49F0-8405-5A76D2E36E2B}" type="parTrans" cxnId="{FEAF54E5-D583-4AA9-AB22-288F938DC714}">
      <dgm:prSet/>
      <dgm:spPr/>
      <dgm:t>
        <a:bodyPr/>
        <a:lstStyle/>
        <a:p>
          <a:endParaRPr lang="en-GB"/>
        </a:p>
      </dgm:t>
    </dgm:pt>
    <dgm:pt modelId="{DF215698-EDA3-40D6-A4A1-A1E7B3F5ECC3}" type="sibTrans" cxnId="{FEAF54E5-D583-4AA9-AB22-288F938DC714}">
      <dgm:prSet/>
      <dgm:spPr/>
      <dgm:t>
        <a:bodyPr/>
        <a:lstStyle/>
        <a:p>
          <a:endParaRPr lang="en-GB"/>
        </a:p>
      </dgm:t>
    </dgm:pt>
    <dgm:pt modelId="{37260BF6-3FCE-438A-B2F0-A5691F21D856}">
      <dgm:prSet phldrT="[Text]"/>
      <dgm:spPr/>
      <dgm:t>
        <a:bodyPr/>
        <a:lstStyle/>
        <a:p>
          <a:r>
            <a:rPr lang="en-GB" dirty="0"/>
            <a:t>For vegetarians and individuals not consuming animal produce a portion of non-dairy protein should be available </a:t>
          </a:r>
        </a:p>
      </dgm:t>
    </dgm:pt>
    <dgm:pt modelId="{49FE18B2-5FE2-41EE-8541-B360D44104B2}" type="parTrans" cxnId="{2D8316CD-05FA-4275-A85D-6891648AE112}">
      <dgm:prSet/>
      <dgm:spPr/>
      <dgm:t>
        <a:bodyPr/>
        <a:lstStyle/>
        <a:p>
          <a:endParaRPr lang="en-GB"/>
        </a:p>
      </dgm:t>
    </dgm:pt>
    <dgm:pt modelId="{46C502A2-2793-4846-8BF9-85908589C656}" type="sibTrans" cxnId="{2D8316CD-05FA-4275-A85D-6891648AE112}">
      <dgm:prSet/>
      <dgm:spPr/>
      <dgm:t>
        <a:bodyPr/>
        <a:lstStyle/>
        <a:p>
          <a:endParaRPr lang="en-GB"/>
        </a:p>
      </dgm:t>
    </dgm:pt>
    <dgm:pt modelId="{FD942D97-E9AE-41E9-A594-12CD4F29C2EA}">
      <dgm:prSet phldrT="[Text]"/>
      <dgm:spPr/>
      <dgm:t>
        <a:bodyPr/>
        <a:lstStyle/>
        <a:p>
          <a:r>
            <a:rPr lang="en-GB" dirty="0"/>
            <a:t>Consider a variety of protein sources</a:t>
          </a:r>
        </a:p>
      </dgm:t>
    </dgm:pt>
    <dgm:pt modelId="{A3BEEB41-59B5-4A2F-B14A-215A41B4BDBC}" type="parTrans" cxnId="{17666CC2-834A-417E-A9F9-3959396E1261}">
      <dgm:prSet/>
      <dgm:spPr/>
      <dgm:t>
        <a:bodyPr/>
        <a:lstStyle/>
        <a:p>
          <a:endParaRPr lang="en-GB"/>
        </a:p>
      </dgm:t>
    </dgm:pt>
    <dgm:pt modelId="{F017F9C6-B4C7-4C23-AD74-C4EC84C692FF}" type="sibTrans" cxnId="{17666CC2-834A-417E-A9F9-3959396E1261}">
      <dgm:prSet/>
      <dgm:spPr/>
      <dgm:t>
        <a:bodyPr/>
        <a:lstStyle/>
        <a:p>
          <a:endParaRPr lang="en-GB"/>
        </a:p>
      </dgm:t>
    </dgm:pt>
    <dgm:pt modelId="{39C16E04-E400-42B6-84BA-F626670DE5F9}" type="pres">
      <dgm:prSet presAssocID="{13BC0A79-34F7-400C-8FE8-B957151C8C3F}" presName="diagram" presStyleCnt="0">
        <dgm:presLayoutVars>
          <dgm:dir/>
          <dgm:resizeHandles val="exact"/>
        </dgm:presLayoutVars>
      </dgm:prSet>
      <dgm:spPr/>
    </dgm:pt>
    <dgm:pt modelId="{83D772FF-0754-41C4-8393-49667340B8F7}" type="pres">
      <dgm:prSet presAssocID="{8DEB3044-0F8F-4DED-AF00-6477A46CB7CA}" presName="node" presStyleLbl="node1" presStyleIdx="0" presStyleCnt="3">
        <dgm:presLayoutVars>
          <dgm:bulletEnabled val="1"/>
        </dgm:presLayoutVars>
      </dgm:prSet>
      <dgm:spPr/>
    </dgm:pt>
    <dgm:pt modelId="{DE9E01AD-6435-453B-88C8-B26AE76BA6C5}" type="pres">
      <dgm:prSet presAssocID="{DF215698-EDA3-40D6-A4A1-A1E7B3F5ECC3}" presName="sibTrans" presStyleCnt="0"/>
      <dgm:spPr/>
    </dgm:pt>
    <dgm:pt modelId="{762E1725-CA80-4452-AFE1-386C7C0B7A8A}" type="pres">
      <dgm:prSet presAssocID="{37260BF6-3FCE-438A-B2F0-A5691F21D856}" presName="node" presStyleLbl="node1" presStyleIdx="1" presStyleCnt="3">
        <dgm:presLayoutVars>
          <dgm:bulletEnabled val="1"/>
        </dgm:presLayoutVars>
      </dgm:prSet>
      <dgm:spPr/>
    </dgm:pt>
    <dgm:pt modelId="{AA057B31-9794-4BEA-A7D4-D71717972853}" type="pres">
      <dgm:prSet presAssocID="{46C502A2-2793-4846-8BF9-85908589C656}" presName="sibTrans" presStyleCnt="0"/>
      <dgm:spPr/>
    </dgm:pt>
    <dgm:pt modelId="{B77EA5B4-196A-4628-AA64-34FAD2090166}" type="pres">
      <dgm:prSet presAssocID="{FD942D97-E9AE-41E9-A594-12CD4F29C2EA}" presName="node" presStyleLbl="node1" presStyleIdx="2" presStyleCnt="3">
        <dgm:presLayoutVars>
          <dgm:bulletEnabled val="1"/>
        </dgm:presLayoutVars>
      </dgm:prSet>
      <dgm:spPr/>
    </dgm:pt>
  </dgm:ptLst>
  <dgm:cxnLst>
    <dgm:cxn modelId="{58C23354-39A6-4CBA-8A5D-ECD05578884B}" type="presOf" srcId="{13BC0A79-34F7-400C-8FE8-B957151C8C3F}" destId="{39C16E04-E400-42B6-84BA-F626670DE5F9}" srcOrd="0" destOrd="0" presId="urn:microsoft.com/office/officeart/2005/8/layout/default"/>
    <dgm:cxn modelId="{641352AB-F0E4-4F6E-A985-F9EB85880294}" type="presOf" srcId="{FD942D97-E9AE-41E9-A594-12CD4F29C2EA}" destId="{B77EA5B4-196A-4628-AA64-34FAD2090166}" srcOrd="0" destOrd="0" presId="urn:microsoft.com/office/officeart/2005/8/layout/default"/>
    <dgm:cxn modelId="{17666CC2-834A-417E-A9F9-3959396E1261}" srcId="{13BC0A79-34F7-400C-8FE8-B957151C8C3F}" destId="{FD942D97-E9AE-41E9-A594-12CD4F29C2EA}" srcOrd="2" destOrd="0" parTransId="{A3BEEB41-59B5-4A2F-B14A-215A41B4BDBC}" sibTransId="{F017F9C6-B4C7-4C23-AD74-C4EC84C692FF}"/>
    <dgm:cxn modelId="{2D8316CD-05FA-4275-A85D-6891648AE112}" srcId="{13BC0A79-34F7-400C-8FE8-B957151C8C3F}" destId="{37260BF6-3FCE-438A-B2F0-A5691F21D856}" srcOrd="1" destOrd="0" parTransId="{49FE18B2-5FE2-41EE-8541-B360D44104B2}" sibTransId="{46C502A2-2793-4846-8BF9-85908589C656}"/>
    <dgm:cxn modelId="{FEAF54E5-D583-4AA9-AB22-288F938DC714}" srcId="{13BC0A79-34F7-400C-8FE8-B957151C8C3F}" destId="{8DEB3044-0F8F-4DED-AF00-6477A46CB7CA}" srcOrd="0" destOrd="0" parTransId="{1DD89225-086E-49F0-8405-5A76D2E36E2B}" sibTransId="{DF215698-EDA3-40D6-A4A1-A1E7B3F5ECC3}"/>
    <dgm:cxn modelId="{DDCB67E6-4FB3-4A4E-AFDF-98DDFDF5BE50}" type="presOf" srcId="{37260BF6-3FCE-438A-B2F0-A5691F21D856}" destId="{762E1725-CA80-4452-AFE1-386C7C0B7A8A}" srcOrd="0" destOrd="0" presId="urn:microsoft.com/office/officeart/2005/8/layout/default"/>
    <dgm:cxn modelId="{7359FFE7-DC0C-47DD-AB9D-D3C0AABDC717}" type="presOf" srcId="{8DEB3044-0F8F-4DED-AF00-6477A46CB7CA}" destId="{83D772FF-0754-41C4-8393-49667340B8F7}" srcOrd="0" destOrd="0" presId="urn:microsoft.com/office/officeart/2005/8/layout/default"/>
    <dgm:cxn modelId="{3756A3A1-5E67-4EBA-B936-0A21435FD445}" type="presParOf" srcId="{39C16E04-E400-42B6-84BA-F626670DE5F9}" destId="{83D772FF-0754-41C4-8393-49667340B8F7}" srcOrd="0" destOrd="0" presId="urn:microsoft.com/office/officeart/2005/8/layout/default"/>
    <dgm:cxn modelId="{06C0BD24-1336-4DCF-ADEA-0B0C7F8D8497}" type="presParOf" srcId="{39C16E04-E400-42B6-84BA-F626670DE5F9}" destId="{DE9E01AD-6435-453B-88C8-B26AE76BA6C5}" srcOrd="1" destOrd="0" presId="urn:microsoft.com/office/officeart/2005/8/layout/default"/>
    <dgm:cxn modelId="{F575FC88-D133-4E06-B5A5-225D64754CB2}" type="presParOf" srcId="{39C16E04-E400-42B6-84BA-F626670DE5F9}" destId="{762E1725-CA80-4452-AFE1-386C7C0B7A8A}" srcOrd="2" destOrd="0" presId="urn:microsoft.com/office/officeart/2005/8/layout/default"/>
    <dgm:cxn modelId="{40E92672-33A6-4E79-AEBB-A2DDB6C234CC}" type="presParOf" srcId="{39C16E04-E400-42B6-84BA-F626670DE5F9}" destId="{AA057B31-9794-4BEA-A7D4-D71717972853}" srcOrd="3" destOrd="0" presId="urn:microsoft.com/office/officeart/2005/8/layout/default"/>
    <dgm:cxn modelId="{5C77BF14-4FD9-4289-8CF8-2B86C2783E93}" type="presParOf" srcId="{39C16E04-E400-42B6-84BA-F626670DE5F9}" destId="{B77EA5B4-196A-4628-AA64-34FAD209016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3ADB7-3FEA-4043-A08A-A544B4AF70FF}">
      <dsp:nvSpPr>
        <dsp:cNvPr id="0" name=""/>
        <dsp:cNvSpPr/>
      </dsp:nvSpPr>
      <dsp:spPr>
        <a:xfrm>
          <a:off x="-4051157" y="-621830"/>
          <a:ext cx="4827558" cy="4827558"/>
        </a:xfrm>
        <a:prstGeom prst="blockArc">
          <a:avLst>
            <a:gd name="adj1" fmla="val 18900000"/>
            <a:gd name="adj2" fmla="val 2700000"/>
            <a:gd name="adj3" fmla="val 4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D0C2B-4B64-4D9B-A30A-394625D23AA1}">
      <dsp:nvSpPr>
        <dsp:cNvPr id="0" name=""/>
        <dsp:cNvSpPr/>
      </dsp:nvSpPr>
      <dsp:spPr>
        <a:xfrm>
          <a:off x="340173" y="223921"/>
          <a:ext cx="5745073" cy="448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7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dirty="0"/>
            <a:t>Getting children involved in food preparation and cooking</a:t>
          </a:r>
          <a:endParaRPr lang="en-GB" sz="1800" kern="1200" dirty="0"/>
        </a:p>
      </dsp:txBody>
      <dsp:txXfrm>
        <a:off x="340173" y="223921"/>
        <a:ext cx="5745073" cy="448130"/>
      </dsp:txXfrm>
    </dsp:sp>
    <dsp:sp modelId="{9F4068CB-82E7-4D40-9F55-5E1E6C28C41F}">
      <dsp:nvSpPr>
        <dsp:cNvPr id="0" name=""/>
        <dsp:cNvSpPr/>
      </dsp:nvSpPr>
      <dsp:spPr>
        <a:xfrm>
          <a:off x="60092" y="167905"/>
          <a:ext cx="560163" cy="5601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3AD97-DDCD-41EE-A89F-E557C8BC7356}">
      <dsp:nvSpPr>
        <dsp:cNvPr id="0" name=""/>
        <dsp:cNvSpPr/>
      </dsp:nvSpPr>
      <dsp:spPr>
        <a:xfrm>
          <a:off x="661291" y="895902"/>
          <a:ext cx="5423955" cy="448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7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dirty="0"/>
            <a:t>Growing fruit and vegetables</a:t>
          </a:r>
          <a:endParaRPr lang="en-GB" sz="1800" kern="1200" dirty="0"/>
        </a:p>
      </dsp:txBody>
      <dsp:txXfrm>
        <a:off x="661291" y="895902"/>
        <a:ext cx="5423955" cy="448130"/>
      </dsp:txXfrm>
    </dsp:sp>
    <dsp:sp modelId="{61B493B1-79B9-490D-A149-3A465DA72993}">
      <dsp:nvSpPr>
        <dsp:cNvPr id="0" name=""/>
        <dsp:cNvSpPr/>
      </dsp:nvSpPr>
      <dsp:spPr>
        <a:xfrm>
          <a:off x="381209" y="839886"/>
          <a:ext cx="560163" cy="5601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126C5C-5EF6-4A91-A19D-14905F114BAE}">
      <dsp:nvSpPr>
        <dsp:cNvPr id="0" name=""/>
        <dsp:cNvSpPr/>
      </dsp:nvSpPr>
      <dsp:spPr>
        <a:xfrm>
          <a:off x="759848" y="1567883"/>
          <a:ext cx="5325398" cy="448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7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dirty="0"/>
            <a:t>Taste tests</a:t>
          </a:r>
          <a:endParaRPr lang="en-GB" sz="1800" kern="1200" dirty="0"/>
        </a:p>
      </dsp:txBody>
      <dsp:txXfrm>
        <a:off x="759848" y="1567883"/>
        <a:ext cx="5325398" cy="448130"/>
      </dsp:txXfrm>
    </dsp:sp>
    <dsp:sp modelId="{14EE0DA7-7BF8-4C38-BF23-FE2B14E0C71F}">
      <dsp:nvSpPr>
        <dsp:cNvPr id="0" name=""/>
        <dsp:cNvSpPr/>
      </dsp:nvSpPr>
      <dsp:spPr>
        <a:xfrm>
          <a:off x="479766" y="1511867"/>
          <a:ext cx="560163" cy="5601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DD7ED3-4B73-4BF0-95B2-ADDA384246A4}">
      <dsp:nvSpPr>
        <dsp:cNvPr id="0" name=""/>
        <dsp:cNvSpPr/>
      </dsp:nvSpPr>
      <dsp:spPr>
        <a:xfrm>
          <a:off x="661291" y="2239864"/>
          <a:ext cx="5423955" cy="448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7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dirty="0"/>
            <a:t>Discussing food and nutrition</a:t>
          </a:r>
          <a:endParaRPr lang="en-GB" sz="1800" kern="1200" dirty="0"/>
        </a:p>
      </dsp:txBody>
      <dsp:txXfrm>
        <a:off x="661291" y="2239864"/>
        <a:ext cx="5423955" cy="448130"/>
      </dsp:txXfrm>
    </dsp:sp>
    <dsp:sp modelId="{6F50C31C-0408-4FA9-B71C-A1172298DB06}">
      <dsp:nvSpPr>
        <dsp:cNvPr id="0" name=""/>
        <dsp:cNvSpPr/>
      </dsp:nvSpPr>
      <dsp:spPr>
        <a:xfrm>
          <a:off x="381209" y="2183848"/>
          <a:ext cx="560163" cy="5601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14191-A2B6-426F-92B7-25646CFFE9A5}">
      <dsp:nvSpPr>
        <dsp:cNvPr id="0" name=""/>
        <dsp:cNvSpPr/>
      </dsp:nvSpPr>
      <dsp:spPr>
        <a:xfrm>
          <a:off x="340173" y="2911845"/>
          <a:ext cx="5745073" cy="4481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7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dirty="0"/>
            <a:t>Including food and nutrition in other activities</a:t>
          </a:r>
          <a:endParaRPr lang="en-GB" sz="1800" kern="1200" dirty="0"/>
        </a:p>
      </dsp:txBody>
      <dsp:txXfrm>
        <a:off x="340173" y="2911845"/>
        <a:ext cx="5745073" cy="448130"/>
      </dsp:txXfrm>
    </dsp:sp>
    <dsp:sp modelId="{96C8DF5A-85A0-4946-83AE-18161198B0B5}">
      <dsp:nvSpPr>
        <dsp:cNvPr id="0" name=""/>
        <dsp:cNvSpPr/>
      </dsp:nvSpPr>
      <dsp:spPr>
        <a:xfrm>
          <a:off x="60092" y="2855829"/>
          <a:ext cx="560163" cy="5601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C66D7-1296-4EA2-BF7E-8929A64B6038}">
      <dsp:nvSpPr>
        <dsp:cNvPr id="0" name=""/>
        <dsp:cNvSpPr/>
      </dsp:nvSpPr>
      <dsp:spPr>
        <a:xfrm>
          <a:off x="565" y="70672"/>
          <a:ext cx="2205157" cy="13230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Water</a:t>
          </a:r>
        </a:p>
      </dsp:txBody>
      <dsp:txXfrm>
        <a:off x="565" y="70672"/>
        <a:ext cx="2205157" cy="1323094"/>
      </dsp:txXfrm>
    </dsp:sp>
    <dsp:sp modelId="{44A61166-2ACF-464D-8A70-CC0585F21256}">
      <dsp:nvSpPr>
        <dsp:cNvPr id="0" name=""/>
        <dsp:cNvSpPr/>
      </dsp:nvSpPr>
      <dsp:spPr>
        <a:xfrm>
          <a:off x="2426238" y="70672"/>
          <a:ext cx="2205157" cy="13230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Dairy alternative milk </a:t>
          </a:r>
        </a:p>
      </dsp:txBody>
      <dsp:txXfrm>
        <a:off x="2426238" y="70672"/>
        <a:ext cx="2205157" cy="1323094"/>
      </dsp:txXfrm>
    </dsp:sp>
    <dsp:sp modelId="{BA49931C-1925-40A3-8B28-3644E74A9605}">
      <dsp:nvSpPr>
        <dsp:cNvPr id="0" name=""/>
        <dsp:cNvSpPr/>
      </dsp:nvSpPr>
      <dsp:spPr>
        <a:xfrm>
          <a:off x="565" y="1614282"/>
          <a:ext cx="2205157" cy="13230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Lower fat milk or lactose reduced milk</a:t>
          </a:r>
        </a:p>
      </dsp:txBody>
      <dsp:txXfrm>
        <a:off x="565" y="1614282"/>
        <a:ext cx="2205157" cy="1323094"/>
      </dsp:txXfrm>
    </dsp:sp>
    <dsp:sp modelId="{85A0A1E8-8220-4506-9047-32CCFFB024E8}">
      <dsp:nvSpPr>
        <dsp:cNvPr id="0" name=""/>
        <dsp:cNvSpPr/>
      </dsp:nvSpPr>
      <dsp:spPr>
        <a:xfrm>
          <a:off x="2426238" y="1614282"/>
          <a:ext cx="2205157" cy="13230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Fruit or vegetable juice with no added sugar (max 150mls)</a:t>
          </a:r>
        </a:p>
      </dsp:txBody>
      <dsp:txXfrm>
        <a:off x="2426238" y="1614282"/>
        <a:ext cx="2205157" cy="13230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8AA2C-41DC-423B-8DF8-7DEABE73EC2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581A8-C88D-4C90-9DB5-CDA8493D93A1}">
      <dsp:nvSpPr>
        <dsp:cNvPr id="0" name=""/>
        <dsp:cNvSpPr/>
      </dsp:nvSpPr>
      <dsp:spPr>
        <a:xfrm>
          <a:off x="564979" y="406400"/>
          <a:ext cx="5475833"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Role model health promoting behaviours</a:t>
          </a:r>
        </a:p>
      </dsp:txBody>
      <dsp:txXfrm>
        <a:off x="564979" y="406400"/>
        <a:ext cx="5475833" cy="812800"/>
      </dsp:txXfrm>
    </dsp:sp>
    <dsp:sp modelId="{7CDD1246-A629-4CC5-8740-740839CF7FD5}">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520226-1756-498C-AC0F-38291D04408E}">
      <dsp:nvSpPr>
        <dsp:cNvPr id="0" name=""/>
        <dsp:cNvSpPr/>
      </dsp:nvSpPr>
      <dsp:spPr>
        <a:xfrm>
          <a:off x="860432" y="1625599"/>
          <a:ext cx="5180380"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Avoid high sugar, salt and saturated fats </a:t>
          </a:r>
        </a:p>
      </dsp:txBody>
      <dsp:txXfrm>
        <a:off x="860432" y="1625599"/>
        <a:ext cx="5180380" cy="812800"/>
      </dsp:txXfrm>
    </dsp:sp>
    <dsp:sp modelId="{E950F049-B43D-4196-8E5D-5A9ED53BF788}">
      <dsp:nvSpPr>
        <dsp:cNvPr id="0" name=""/>
        <dsp:cNvSpPr/>
      </dsp:nvSpPr>
      <dsp:spPr>
        <a:xfrm>
          <a:off x="352432" y="1523999"/>
          <a:ext cx="1016000" cy="1016000"/>
        </a:xfrm>
        <a:prstGeom prst="ellipse">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AFC15-CE4C-4147-9982-9D4D8B118F31}">
      <dsp:nvSpPr>
        <dsp:cNvPr id="0" name=""/>
        <dsp:cNvSpPr/>
      </dsp:nvSpPr>
      <dsp:spPr>
        <a:xfrm>
          <a:off x="564979" y="2844800"/>
          <a:ext cx="5475833"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t>Promote the importance of a healthy relationship with food</a:t>
          </a:r>
        </a:p>
      </dsp:txBody>
      <dsp:txXfrm>
        <a:off x="564979" y="2844800"/>
        <a:ext cx="5475833" cy="812800"/>
      </dsp:txXfrm>
    </dsp:sp>
    <dsp:sp modelId="{92CA69DB-9447-4338-98AB-D1C331E24D6A}">
      <dsp:nvSpPr>
        <dsp:cNvPr id="0" name=""/>
        <dsp:cNvSpPr/>
      </dsp:nvSpPr>
      <dsp:spPr>
        <a:xfrm>
          <a:off x="56979" y="2743200"/>
          <a:ext cx="1016000" cy="1016000"/>
        </a:xfrm>
        <a:prstGeom prst="ellipse">
          <a:avLst/>
        </a:prstGeom>
        <a:blipFill rotWithShape="0">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7E04E-E043-47A5-800C-807E51A6FDC6}">
      <dsp:nvSpPr>
        <dsp:cNvPr id="0" name=""/>
        <dsp:cNvSpPr/>
      </dsp:nvSpPr>
      <dsp:spPr>
        <a:xfrm>
          <a:off x="626" y="786487"/>
          <a:ext cx="2445227" cy="14671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u="sng" kern="1200" dirty="0"/>
            <a:t>National</a:t>
          </a:r>
        </a:p>
        <a:p>
          <a:pPr marL="0" lvl="0" indent="0" algn="ctr" defTabSz="1066800">
            <a:lnSpc>
              <a:spcPct val="90000"/>
            </a:lnSpc>
            <a:spcBef>
              <a:spcPct val="0"/>
            </a:spcBef>
            <a:spcAft>
              <a:spcPct val="35000"/>
            </a:spcAft>
            <a:buNone/>
          </a:pPr>
          <a:r>
            <a:rPr lang="en-GB" sz="2400" kern="1200" dirty="0"/>
            <a:t>Reception: 23.0% </a:t>
          </a:r>
        </a:p>
        <a:p>
          <a:pPr marL="0" lvl="0" indent="0" algn="ctr" defTabSz="1066800">
            <a:lnSpc>
              <a:spcPct val="90000"/>
            </a:lnSpc>
            <a:spcBef>
              <a:spcPct val="0"/>
            </a:spcBef>
            <a:spcAft>
              <a:spcPct val="35000"/>
            </a:spcAft>
            <a:buNone/>
          </a:pPr>
          <a:r>
            <a:rPr lang="en-GB" sz="2400" kern="1200" dirty="0"/>
            <a:t>Year 6: 35.2%</a:t>
          </a:r>
        </a:p>
      </dsp:txBody>
      <dsp:txXfrm>
        <a:off x="626" y="786487"/>
        <a:ext cx="2445227" cy="1467136"/>
      </dsp:txXfrm>
    </dsp:sp>
    <dsp:sp modelId="{EABD5882-C7CD-4F99-9630-B8E4F1BF20B6}">
      <dsp:nvSpPr>
        <dsp:cNvPr id="0" name=""/>
        <dsp:cNvSpPr/>
      </dsp:nvSpPr>
      <dsp:spPr>
        <a:xfrm>
          <a:off x="2690377" y="786487"/>
          <a:ext cx="2445227" cy="1467136"/>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u="sng" kern="1200" dirty="0">
              <a:solidFill>
                <a:schemeClr val="bg1"/>
              </a:solidFill>
            </a:rPr>
            <a:t>Cornwall and </a:t>
          </a:r>
          <a:r>
            <a:rPr lang="en-GB" sz="2400" b="1" u="sng" kern="1200" dirty="0" err="1">
              <a:solidFill>
                <a:schemeClr val="bg1"/>
              </a:solidFill>
            </a:rPr>
            <a:t>IoS</a:t>
          </a:r>
          <a:endParaRPr lang="en-GB" sz="2400" b="1" u="sng" kern="1200" dirty="0">
            <a:solidFill>
              <a:schemeClr val="bg1"/>
            </a:solidFill>
          </a:endParaRPr>
        </a:p>
        <a:p>
          <a:pPr marL="0" lvl="0" indent="0" algn="ctr" defTabSz="1066800">
            <a:lnSpc>
              <a:spcPct val="90000"/>
            </a:lnSpc>
            <a:spcBef>
              <a:spcPct val="0"/>
            </a:spcBef>
            <a:spcAft>
              <a:spcPct val="35000"/>
            </a:spcAft>
            <a:buNone/>
          </a:pPr>
          <a:r>
            <a:rPr lang="en-GB" sz="2400" kern="1200" dirty="0">
              <a:solidFill>
                <a:schemeClr val="bg1"/>
              </a:solidFill>
            </a:rPr>
            <a:t>Reception: 25.1%</a:t>
          </a:r>
        </a:p>
        <a:p>
          <a:pPr marL="0" lvl="0" indent="0" algn="ctr" defTabSz="1066800">
            <a:lnSpc>
              <a:spcPct val="90000"/>
            </a:lnSpc>
            <a:spcBef>
              <a:spcPct val="0"/>
            </a:spcBef>
            <a:spcAft>
              <a:spcPct val="35000"/>
            </a:spcAft>
            <a:buNone/>
          </a:pPr>
          <a:r>
            <a:rPr lang="en-GB" sz="2400" kern="1200" dirty="0">
              <a:solidFill>
                <a:schemeClr val="bg1"/>
              </a:solidFill>
            </a:rPr>
            <a:t>Year 6: 31.9%</a:t>
          </a:r>
        </a:p>
      </dsp:txBody>
      <dsp:txXfrm>
        <a:off x="2690377" y="786487"/>
        <a:ext cx="2445227" cy="1467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23F55-5439-4CBD-9F8D-7E6E4DC6B55E}">
      <dsp:nvSpPr>
        <dsp:cNvPr id="0" name=""/>
        <dsp:cNvSpPr/>
      </dsp:nvSpPr>
      <dsp:spPr>
        <a:xfrm>
          <a:off x="104472" y="273"/>
          <a:ext cx="1609219" cy="110875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CC9D3-62E1-4D94-9D67-E00FC728C520}">
      <dsp:nvSpPr>
        <dsp:cNvPr id="0" name=""/>
        <dsp:cNvSpPr/>
      </dsp:nvSpPr>
      <dsp:spPr>
        <a:xfrm>
          <a:off x="104472" y="1109026"/>
          <a:ext cx="1609219" cy="5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a:t>A good variety of Fruit and vegetable  </a:t>
          </a:r>
        </a:p>
      </dsp:txBody>
      <dsp:txXfrm>
        <a:off x="104472" y="1109026"/>
        <a:ext cx="1609219" cy="597020"/>
      </dsp:txXfrm>
    </dsp:sp>
    <dsp:sp modelId="{4EBCA5BD-2AE1-4B2F-A678-77094BD2A8C7}">
      <dsp:nvSpPr>
        <dsp:cNvPr id="0" name=""/>
        <dsp:cNvSpPr/>
      </dsp:nvSpPr>
      <dsp:spPr>
        <a:xfrm>
          <a:off x="1874681" y="273"/>
          <a:ext cx="1609219" cy="110875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EF203-6BA2-4AD7-B70E-BEB9C6EAB240}">
      <dsp:nvSpPr>
        <dsp:cNvPr id="0" name=""/>
        <dsp:cNvSpPr/>
      </dsp:nvSpPr>
      <dsp:spPr>
        <a:xfrm>
          <a:off x="1874681" y="1109026"/>
          <a:ext cx="1609219" cy="5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a:t>Plenty of Unrefined starchy foods</a:t>
          </a:r>
        </a:p>
      </dsp:txBody>
      <dsp:txXfrm>
        <a:off x="1874681" y="1109026"/>
        <a:ext cx="1609219" cy="597020"/>
      </dsp:txXfrm>
    </dsp:sp>
    <dsp:sp modelId="{F84FC2AD-4E3C-4BEE-A1A3-26BC5D9408A2}">
      <dsp:nvSpPr>
        <dsp:cNvPr id="0" name=""/>
        <dsp:cNvSpPr/>
      </dsp:nvSpPr>
      <dsp:spPr>
        <a:xfrm>
          <a:off x="3644890" y="273"/>
          <a:ext cx="1609219" cy="110875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41B6A-FEC0-4772-A6F2-B9B90E20F499}">
      <dsp:nvSpPr>
        <dsp:cNvPr id="0" name=""/>
        <dsp:cNvSpPr/>
      </dsp:nvSpPr>
      <dsp:spPr>
        <a:xfrm>
          <a:off x="3644890" y="1109026"/>
          <a:ext cx="1609219" cy="5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a:t>Protein (Meat, fish , eggs, beans and non-dairy sources of protein) </a:t>
          </a:r>
        </a:p>
      </dsp:txBody>
      <dsp:txXfrm>
        <a:off x="3644890" y="1109026"/>
        <a:ext cx="1609219" cy="597020"/>
      </dsp:txXfrm>
    </dsp:sp>
    <dsp:sp modelId="{B557A8C1-2D1D-4853-AF29-A2FD2D951853}">
      <dsp:nvSpPr>
        <dsp:cNvPr id="0" name=""/>
        <dsp:cNvSpPr/>
      </dsp:nvSpPr>
      <dsp:spPr>
        <a:xfrm>
          <a:off x="5415099" y="273"/>
          <a:ext cx="1609219" cy="1108752"/>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2F557-0505-4A63-8353-ADCAA80829FA}">
      <dsp:nvSpPr>
        <dsp:cNvPr id="0" name=""/>
        <dsp:cNvSpPr/>
      </dsp:nvSpPr>
      <dsp:spPr>
        <a:xfrm>
          <a:off x="5415099" y="1109026"/>
          <a:ext cx="1609219" cy="5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a:t>Low/ minimal food &amp; drink with high levels of fat, sugar and salt</a:t>
          </a:r>
        </a:p>
      </dsp:txBody>
      <dsp:txXfrm>
        <a:off x="5415099" y="1109026"/>
        <a:ext cx="1609219" cy="597020"/>
      </dsp:txXfrm>
    </dsp:sp>
    <dsp:sp modelId="{38DCD4BB-591B-4F1B-A766-2D58B6963CB8}">
      <dsp:nvSpPr>
        <dsp:cNvPr id="0" name=""/>
        <dsp:cNvSpPr/>
      </dsp:nvSpPr>
      <dsp:spPr>
        <a:xfrm>
          <a:off x="2759786" y="1866968"/>
          <a:ext cx="1609219" cy="110875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59000" b="-5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65D6D-3420-4C55-AC3C-25E1907477B0}">
      <dsp:nvSpPr>
        <dsp:cNvPr id="0" name=""/>
        <dsp:cNvSpPr/>
      </dsp:nvSpPr>
      <dsp:spPr>
        <a:xfrm>
          <a:off x="2759786" y="2975720"/>
          <a:ext cx="1609219" cy="5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GB" sz="1200" kern="1200"/>
            <a:t>Milk and Dairy foods</a:t>
          </a:r>
        </a:p>
      </dsp:txBody>
      <dsp:txXfrm>
        <a:off x="2759786" y="2975720"/>
        <a:ext cx="1609219" cy="597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5B7EA-4919-4169-9D7D-414919540977}">
      <dsp:nvSpPr>
        <dsp:cNvPr id="0" name=""/>
        <dsp:cNvSpPr/>
      </dsp:nvSpPr>
      <dsp:spPr>
        <a:xfrm>
          <a:off x="744" y="1456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One or more portions of vegetables or salad to accompany each meal</a:t>
          </a:r>
        </a:p>
      </dsp:txBody>
      <dsp:txXfrm>
        <a:off x="744" y="145603"/>
        <a:ext cx="2902148" cy="1741289"/>
      </dsp:txXfrm>
    </dsp:sp>
    <dsp:sp modelId="{88733289-5669-4C1D-8FBB-93EA3D5C69B7}">
      <dsp:nvSpPr>
        <dsp:cNvPr id="0" name=""/>
        <dsp:cNvSpPr/>
      </dsp:nvSpPr>
      <dsp:spPr>
        <a:xfrm>
          <a:off x="3193107" y="1456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At least one portion of fruit every day</a:t>
          </a:r>
        </a:p>
      </dsp:txBody>
      <dsp:txXfrm>
        <a:off x="3193107" y="145603"/>
        <a:ext cx="2902148" cy="1741289"/>
      </dsp:txXfrm>
    </dsp:sp>
    <dsp:sp modelId="{0D085619-CF08-42A7-8EBD-BA0DBF44833A}">
      <dsp:nvSpPr>
        <dsp:cNvPr id="0" name=""/>
        <dsp:cNvSpPr/>
      </dsp:nvSpPr>
      <dsp:spPr>
        <a:xfrm>
          <a:off x="1596925" y="2177107"/>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At least three different fruits and three different vegetables each week </a:t>
          </a:r>
        </a:p>
      </dsp:txBody>
      <dsp:txXfrm>
        <a:off x="1596925" y="2177107"/>
        <a:ext cx="2902148" cy="1741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4767F-8896-4BE6-B56F-945A7D2D90C7}">
      <dsp:nvSpPr>
        <dsp:cNvPr id="0" name=""/>
        <dsp:cNvSpPr/>
      </dsp:nvSpPr>
      <dsp:spPr>
        <a:xfrm>
          <a:off x="632" y="753506"/>
          <a:ext cx="2467683" cy="14806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 portion of food from this group every day</a:t>
          </a:r>
        </a:p>
      </dsp:txBody>
      <dsp:txXfrm>
        <a:off x="632" y="753506"/>
        <a:ext cx="2467683" cy="1480609"/>
      </dsp:txXfrm>
    </dsp:sp>
    <dsp:sp modelId="{3C46E41D-B9DE-4F01-B805-D27E028C370F}">
      <dsp:nvSpPr>
        <dsp:cNvPr id="0" name=""/>
        <dsp:cNvSpPr/>
      </dsp:nvSpPr>
      <dsp:spPr>
        <a:xfrm>
          <a:off x="2715084" y="753506"/>
          <a:ext cx="2467683" cy="14806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Lower fat milk should be available</a:t>
          </a:r>
        </a:p>
      </dsp:txBody>
      <dsp:txXfrm>
        <a:off x="2715084" y="753506"/>
        <a:ext cx="2467683" cy="1480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FD0E9-5717-4583-A556-F812278F241D}">
      <dsp:nvSpPr>
        <dsp:cNvPr id="0" name=""/>
        <dsp:cNvSpPr/>
      </dsp:nvSpPr>
      <dsp:spPr>
        <a:xfrm>
          <a:off x="916483" y="1984"/>
          <a:ext cx="2030015" cy="12180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At least one wholegrain varieties of starchy food each week</a:t>
          </a:r>
        </a:p>
      </dsp:txBody>
      <dsp:txXfrm>
        <a:off x="916483" y="1984"/>
        <a:ext cx="2030015" cy="1218009"/>
      </dsp:txXfrm>
    </dsp:sp>
    <dsp:sp modelId="{BC353963-5926-46A3-A56C-4AA1AC640617}">
      <dsp:nvSpPr>
        <dsp:cNvPr id="0" name=""/>
        <dsp:cNvSpPr/>
      </dsp:nvSpPr>
      <dsp:spPr>
        <a:xfrm>
          <a:off x="3149500" y="1984"/>
          <a:ext cx="2030015" cy="12180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At least one portion of food from this food group every day</a:t>
          </a:r>
        </a:p>
      </dsp:txBody>
      <dsp:txXfrm>
        <a:off x="3149500" y="1984"/>
        <a:ext cx="2030015" cy="1218009"/>
      </dsp:txXfrm>
    </dsp:sp>
    <dsp:sp modelId="{D9347BF9-45E4-4CD5-9A91-AAE8FE61EE37}">
      <dsp:nvSpPr>
        <dsp:cNvPr id="0" name=""/>
        <dsp:cNvSpPr/>
      </dsp:nvSpPr>
      <dsp:spPr>
        <a:xfrm>
          <a:off x="916483" y="1422995"/>
          <a:ext cx="2030015" cy="12180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At least three different starchy foods each week</a:t>
          </a:r>
        </a:p>
      </dsp:txBody>
      <dsp:txXfrm>
        <a:off x="916483" y="1422995"/>
        <a:ext cx="2030015" cy="1218009"/>
      </dsp:txXfrm>
    </dsp:sp>
    <dsp:sp modelId="{24120592-8291-4155-B3EF-BC16AEFB9009}">
      <dsp:nvSpPr>
        <dsp:cNvPr id="0" name=""/>
        <dsp:cNvSpPr/>
      </dsp:nvSpPr>
      <dsp:spPr>
        <a:xfrm>
          <a:off x="3149500" y="1422995"/>
          <a:ext cx="2030015" cy="12180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Starchy food cooked in fat or oil should be no more than two days per week (Minimal is preferable)</a:t>
          </a:r>
        </a:p>
      </dsp:txBody>
      <dsp:txXfrm>
        <a:off x="3149500" y="1422995"/>
        <a:ext cx="2030015" cy="1218009"/>
      </dsp:txXfrm>
    </dsp:sp>
    <dsp:sp modelId="{3A081095-D7AE-46C0-912D-3670CBD568E1}">
      <dsp:nvSpPr>
        <dsp:cNvPr id="0" name=""/>
        <dsp:cNvSpPr/>
      </dsp:nvSpPr>
      <dsp:spPr>
        <a:xfrm>
          <a:off x="2032992" y="2844006"/>
          <a:ext cx="2030015" cy="12180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Bread with no added fat or oil should be available daily</a:t>
          </a:r>
        </a:p>
      </dsp:txBody>
      <dsp:txXfrm>
        <a:off x="2032992" y="2844006"/>
        <a:ext cx="2030015" cy="12180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0A821-3544-42AA-936C-9DCC20933FC5}">
      <dsp:nvSpPr>
        <dsp:cNvPr id="0" name=""/>
        <dsp:cNvSpPr/>
      </dsp:nvSpPr>
      <dsp:spPr>
        <a:xfrm>
          <a:off x="744" y="1456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Fruit and/ or vegetable should be available in all provider food outlets</a:t>
          </a:r>
        </a:p>
      </dsp:txBody>
      <dsp:txXfrm>
        <a:off x="744" y="145603"/>
        <a:ext cx="2902148" cy="1741289"/>
      </dsp:txXfrm>
    </dsp:sp>
    <dsp:sp modelId="{D24CF629-2790-47FB-B2F7-CF852BA264CD}">
      <dsp:nvSpPr>
        <dsp:cNvPr id="0" name=""/>
        <dsp:cNvSpPr/>
      </dsp:nvSpPr>
      <dsp:spPr>
        <a:xfrm>
          <a:off x="3193107" y="1456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No Savoury Crackers and breadsticks</a:t>
          </a:r>
        </a:p>
      </dsp:txBody>
      <dsp:txXfrm>
        <a:off x="3193107" y="145603"/>
        <a:ext cx="2902148" cy="1741289"/>
      </dsp:txXfrm>
    </dsp:sp>
    <dsp:sp modelId="{415E78E1-2E23-4F6B-8DB5-69DF9A4DCF0E}">
      <dsp:nvSpPr>
        <dsp:cNvPr id="0" name=""/>
        <dsp:cNvSpPr/>
      </dsp:nvSpPr>
      <dsp:spPr>
        <a:xfrm>
          <a:off x="1596925" y="2177107"/>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No cakes, biscuits, pastries or deserts (Except yogurt or a fruit based desert containing minimal 50% fruit)</a:t>
          </a:r>
        </a:p>
      </dsp:txBody>
      <dsp:txXfrm>
        <a:off x="1596925" y="2177107"/>
        <a:ext cx="2902148" cy="1741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C7BC8-9FFB-4C85-8DF9-D887F5D05CC9}">
      <dsp:nvSpPr>
        <dsp:cNvPr id="0" name=""/>
        <dsp:cNvSpPr/>
      </dsp:nvSpPr>
      <dsp:spPr>
        <a:xfrm>
          <a:off x="0" y="1270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more than two portions of food that has been deep-fried, batter-coated or breadcrumb coated, each week</a:t>
          </a:r>
        </a:p>
      </dsp:txBody>
      <dsp:txXfrm>
        <a:off x="0" y="127000"/>
        <a:ext cx="1904999" cy="1143000"/>
      </dsp:txXfrm>
    </dsp:sp>
    <dsp:sp modelId="{9BED5EF3-B8C9-428E-A0C8-4A3B9662A62C}">
      <dsp:nvSpPr>
        <dsp:cNvPr id="0" name=""/>
        <dsp:cNvSpPr/>
      </dsp:nvSpPr>
      <dsp:spPr>
        <a:xfrm>
          <a:off x="2095500" y="1270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Only snacks such as nuts, seeds, vegetables and fruit with no added salt, sugar or fat can be used</a:t>
          </a:r>
        </a:p>
      </dsp:txBody>
      <dsp:txXfrm>
        <a:off x="2095500" y="127000"/>
        <a:ext cx="1904999" cy="1143000"/>
      </dsp:txXfrm>
    </dsp:sp>
    <dsp:sp modelId="{3B4D9D8C-D9A8-4730-8250-5A3B91622DCB}">
      <dsp:nvSpPr>
        <dsp:cNvPr id="0" name=""/>
        <dsp:cNvSpPr/>
      </dsp:nvSpPr>
      <dsp:spPr>
        <a:xfrm>
          <a:off x="4191000" y="1270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more than two portions of food including pastry each week</a:t>
          </a:r>
        </a:p>
      </dsp:txBody>
      <dsp:txXfrm>
        <a:off x="4191000" y="127000"/>
        <a:ext cx="1904999" cy="1143000"/>
      </dsp:txXfrm>
    </dsp:sp>
    <dsp:sp modelId="{06C87064-A1D9-4478-8718-32F960FA219F}">
      <dsp:nvSpPr>
        <dsp:cNvPr id="0" name=""/>
        <dsp:cNvSpPr/>
      </dsp:nvSpPr>
      <dsp:spPr>
        <a:xfrm>
          <a:off x="0" y="14605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Please try to avoid using desserts, cakes, biscuits and sweets</a:t>
          </a:r>
        </a:p>
      </dsp:txBody>
      <dsp:txXfrm>
        <a:off x="0" y="1460500"/>
        <a:ext cx="1904999" cy="1143000"/>
      </dsp:txXfrm>
    </dsp:sp>
    <dsp:sp modelId="{9DC3639B-96CB-4511-B8A2-C49A51A1464C}">
      <dsp:nvSpPr>
        <dsp:cNvPr id="0" name=""/>
        <dsp:cNvSpPr/>
      </dsp:nvSpPr>
      <dsp:spPr>
        <a:xfrm>
          <a:off x="2095500" y="14605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Savoury crackers or breadsticks can be used at lunch if accompanied by fruit, vegetables or dairy food</a:t>
          </a:r>
        </a:p>
      </dsp:txBody>
      <dsp:txXfrm>
        <a:off x="2095500" y="1460500"/>
        <a:ext cx="1904999" cy="1143000"/>
      </dsp:txXfrm>
    </dsp:sp>
    <dsp:sp modelId="{86A6450B-6343-4711-9223-BBE7F930EAD5}">
      <dsp:nvSpPr>
        <dsp:cNvPr id="0" name=""/>
        <dsp:cNvSpPr/>
      </dsp:nvSpPr>
      <dsp:spPr>
        <a:xfrm>
          <a:off x="4191000" y="1460500"/>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Salt should not be available to add once the food is cooked</a:t>
          </a:r>
        </a:p>
      </dsp:txBody>
      <dsp:txXfrm>
        <a:off x="4191000" y="1460500"/>
        <a:ext cx="1904999" cy="1143000"/>
      </dsp:txXfrm>
    </dsp:sp>
    <dsp:sp modelId="{7B3FD035-4DEC-4A61-B0A2-BBA9BAC8F2CE}">
      <dsp:nvSpPr>
        <dsp:cNvPr id="0" name=""/>
        <dsp:cNvSpPr/>
      </dsp:nvSpPr>
      <dsp:spPr>
        <a:xfrm>
          <a:off x="2095500" y="2793999"/>
          <a:ext cx="1904999" cy="1143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Any  additional Condiments should be no more than  a 10g sachet or one teaspoon</a:t>
          </a:r>
        </a:p>
      </dsp:txBody>
      <dsp:txXfrm>
        <a:off x="2095500" y="2793999"/>
        <a:ext cx="1904999" cy="1143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772FF-0754-41C4-8393-49667340B8F7}">
      <dsp:nvSpPr>
        <dsp:cNvPr id="0" name=""/>
        <dsp:cNvSpPr/>
      </dsp:nvSpPr>
      <dsp:spPr>
        <a:xfrm>
          <a:off x="744" y="1456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 portion from this food group every day</a:t>
          </a:r>
        </a:p>
      </dsp:txBody>
      <dsp:txXfrm>
        <a:off x="744" y="145603"/>
        <a:ext cx="2902148" cy="1741289"/>
      </dsp:txXfrm>
    </dsp:sp>
    <dsp:sp modelId="{762E1725-CA80-4452-AFE1-386C7C0B7A8A}">
      <dsp:nvSpPr>
        <dsp:cNvPr id="0" name=""/>
        <dsp:cNvSpPr/>
      </dsp:nvSpPr>
      <dsp:spPr>
        <a:xfrm>
          <a:off x="3193107" y="1456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For vegetarians and individuals not consuming animal produce a portion of non-dairy protein should be available </a:t>
          </a:r>
        </a:p>
      </dsp:txBody>
      <dsp:txXfrm>
        <a:off x="3193107" y="145603"/>
        <a:ext cx="2902148" cy="1741289"/>
      </dsp:txXfrm>
    </dsp:sp>
    <dsp:sp modelId="{B77EA5B4-196A-4628-AA64-34FAD2090166}">
      <dsp:nvSpPr>
        <dsp:cNvPr id="0" name=""/>
        <dsp:cNvSpPr/>
      </dsp:nvSpPr>
      <dsp:spPr>
        <a:xfrm>
          <a:off x="1596925" y="2177107"/>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Consider a variety of protein sources</a:t>
          </a:r>
        </a:p>
      </dsp:txBody>
      <dsp:txXfrm>
        <a:off x="1596925"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675">
              <a:defRPr sz="1300" smtClean="0"/>
            </a:lvl1pPr>
          </a:lstStyle>
          <a:p>
            <a:pPr>
              <a:defRPr/>
            </a:pPr>
            <a:endParaRPr lang="en-GB" altLang="en-US"/>
          </a:p>
        </p:txBody>
      </p:sp>
      <p:sp>
        <p:nvSpPr>
          <p:cNvPr id="46083"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675">
              <a:defRPr sz="1300" smtClean="0"/>
            </a:lvl1pPr>
          </a:lstStyle>
          <a:p>
            <a:pPr>
              <a:defRPr/>
            </a:pPr>
            <a:endParaRPr lang="en-GB" altLang="en-US"/>
          </a:p>
        </p:txBody>
      </p:sp>
      <p:sp>
        <p:nvSpPr>
          <p:cNvPr id="46084"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675">
              <a:defRPr sz="1300" smtClean="0"/>
            </a:lvl1pPr>
          </a:lstStyle>
          <a:p>
            <a:pPr>
              <a:defRPr/>
            </a:pPr>
            <a:endParaRPr lang="en-GB" altLang="en-US"/>
          </a:p>
        </p:txBody>
      </p:sp>
      <p:sp>
        <p:nvSpPr>
          <p:cNvPr id="46085"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675">
              <a:defRPr sz="1300" smtClean="0"/>
            </a:lvl1pPr>
          </a:lstStyle>
          <a:p>
            <a:pPr>
              <a:defRPr/>
            </a:pPr>
            <a:fld id="{81D3DBA3-1FD3-4A5A-A811-25BE1EAC5E03}" type="slidenum">
              <a:rPr lang="en-GB" altLang="en-US"/>
              <a:pPr>
                <a:defRPr/>
              </a:pPr>
              <a:t>‹#›</a:t>
            </a:fld>
            <a:endParaRPr lang="en-GB" altLang="en-US"/>
          </a:p>
        </p:txBody>
      </p:sp>
    </p:spTree>
    <p:extLst>
      <p:ext uri="{BB962C8B-B14F-4D97-AF65-F5344CB8AC3E}">
        <p14:creationId xmlns:p14="http://schemas.microsoft.com/office/powerpoint/2010/main" val="2837190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defTabSz="882650">
              <a:defRPr sz="1200" smtClean="0"/>
            </a:lvl1pPr>
          </a:lstStyle>
          <a:p>
            <a:pPr>
              <a:defRPr/>
            </a:pPr>
            <a:endParaRPr lang="en-GB" altLang="en-US"/>
          </a:p>
        </p:txBody>
      </p:sp>
      <p:sp>
        <p:nvSpPr>
          <p:cNvPr id="49155"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algn="r" defTabSz="882650">
              <a:defRPr sz="1200" smtClean="0"/>
            </a:lvl1pPr>
          </a:lstStyle>
          <a:p>
            <a:pPr>
              <a:defRPr/>
            </a:pPr>
            <a:endParaRPr lang="en-GB" altLang="en-US"/>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9158"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defTabSz="882650">
              <a:defRPr sz="1200" smtClean="0"/>
            </a:lvl1pPr>
          </a:lstStyle>
          <a:p>
            <a:pPr>
              <a:defRPr/>
            </a:pPr>
            <a:endParaRPr lang="en-GB" altLang="en-US"/>
          </a:p>
        </p:txBody>
      </p:sp>
      <p:sp>
        <p:nvSpPr>
          <p:cNvPr id="49159"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algn="r" defTabSz="882650">
              <a:defRPr sz="1200" smtClean="0"/>
            </a:lvl1pPr>
          </a:lstStyle>
          <a:p>
            <a:pPr>
              <a:defRPr/>
            </a:pPr>
            <a:fld id="{72B56E2D-A783-41EA-80E3-5912B4BA7519}" type="slidenum">
              <a:rPr lang="en-GB" altLang="en-US"/>
              <a:pPr>
                <a:defRPr/>
              </a:pPr>
              <a:t>‹#›</a:t>
            </a:fld>
            <a:endParaRPr lang="en-GB" altLang="en-US"/>
          </a:p>
        </p:txBody>
      </p:sp>
    </p:spTree>
    <p:extLst>
      <p:ext uri="{BB962C8B-B14F-4D97-AF65-F5344CB8AC3E}">
        <p14:creationId xmlns:p14="http://schemas.microsoft.com/office/powerpoint/2010/main" val="261805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school-food-standards-resources-for-schools/school-food-standards-practical-guide#the-standards-for-school-lunc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childhood-obesity-applying-all-our-health/childhood-obesity-applying-all-our-healt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B0C0C"/>
                </a:solidFill>
                <a:effectLst/>
                <a:latin typeface="GDS Transport"/>
              </a:rPr>
              <a:t>Source: </a:t>
            </a:r>
            <a:r>
              <a:rPr lang="en-GB">
                <a:hlinkClick r:id="rId3"/>
              </a:rPr>
              <a:t>School food standards practical guide - GOV.UK (www.gov.uk)</a:t>
            </a:r>
            <a:r>
              <a:rPr lang="en-GB"/>
              <a:t> </a:t>
            </a:r>
          </a:p>
          <a:p>
            <a:endParaRPr lang="en-GB" b="0" i="0">
              <a:solidFill>
                <a:srgbClr val="0B0C0C"/>
              </a:solidFill>
              <a:effectLst/>
              <a:latin typeface="GDS Transport"/>
            </a:endParaRPr>
          </a:p>
          <a:p>
            <a:r>
              <a:rPr lang="en-GB" b="0" i="0">
                <a:solidFill>
                  <a:srgbClr val="0B0C0C"/>
                </a:solidFill>
                <a:effectLst/>
                <a:latin typeface="GDS Transport"/>
              </a:rPr>
              <a:t>Food should be served in a pleasant environment where children can eat with their friends</a:t>
            </a:r>
          </a:p>
          <a:p>
            <a:endParaRPr lang="en-GB" b="0" i="0">
              <a:solidFill>
                <a:srgbClr val="0B0C0C"/>
              </a:solidFill>
              <a:effectLst/>
              <a:latin typeface="GDS Transport"/>
            </a:endParaRPr>
          </a:p>
          <a:p>
            <a:r>
              <a:rPr lang="en-GB" b="0" i="0">
                <a:solidFill>
                  <a:srgbClr val="0B0C0C"/>
                </a:solidFill>
                <a:effectLst/>
                <a:latin typeface="GDS Transport"/>
              </a:rPr>
              <a:t>As a general principle, it’s important to provide a wide range of foods across the week. Use fresh, sustainable and locally sourced ingredients (best of all, from the school vegetable garden) and talk to the children about what they are eating.</a:t>
            </a:r>
            <a:endParaRPr lang="en-GB"/>
          </a:p>
        </p:txBody>
      </p:sp>
      <p:sp>
        <p:nvSpPr>
          <p:cNvPr id="4" name="Slide Number Placeholder 3"/>
          <p:cNvSpPr>
            <a:spLocks noGrp="1"/>
          </p:cNvSpPr>
          <p:nvPr>
            <p:ph type="sldNum" sz="quarter" idx="5"/>
          </p:nvPr>
        </p:nvSpPr>
        <p:spPr/>
        <p:txBody>
          <a:bodyPr/>
          <a:lstStyle/>
          <a:p>
            <a:pPr>
              <a:defRPr/>
            </a:pPr>
            <a:fld id="{72B56E2D-A783-41EA-80E3-5912B4BA7519}" type="slidenum">
              <a:rPr lang="en-GB" altLang="en-US" smtClean="0"/>
              <a:pPr>
                <a:defRPr/>
              </a:pPr>
              <a:t>4</a:t>
            </a:fld>
            <a:endParaRPr lang="en-GB" altLang="en-US"/>
          </a:p>
        </p:txBody>
      </p:sp>
    </p:spTree>
    <p:extLst>
      <p:ext uri="{BB962C8B-B14F-4D97-AF65-F5344CB8AC3E}">
        <p14:creationId xmlns:p14="http://schemas.microsoft.com/office/powerpoint/2010/main" val="713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data is unavailable at local authority level due to the Covid-19 pandemic affecting the ability to get into schools </a:t>
            </a:r>
          </a:p>
          <a:p>
            <a:endParaRPr lang="en-GB" dirty="0"/>
          </a:p>
          <a:p>
            <a:r>
              <a:rPr lang="en-GB" dirty="0"/>
              <a:t>National sample (10%) NCMP data shows an estimated prevalence increase both categories at the National level, however due to the sample size a true up to date estimate of local authority NCMP data is currently unavailable. </a:t>
            </a:r>
          </a:p>
        </p:txBody>
      </p:sp>
      <p:sp>
        <p:nvSpPr>
          <p:cNvPr id="4" name="Slide Number Placeholder 3"/>
          <p:cNvSpPr>
            <a:spLocks noGrp="1"/>
          </p:cNvSpPr>
          <p:nvPr>
            <p:ph type="sldNum" sz="quarter" idx="5"/>
          </p:nvPr>
        </p:nvSpPr>
        <p:spPr/>
        <p:txBody>
          <a:bodyPr/>
          <a:lstStyle/>
          <a:p>
            <a:pPr>
              <a:defRPr/>
            </a:pPr>
            <a:fld id="{72B56E2D-A783-41EA-80E3-5912B4BA7519}" type="slidenum">
              <a:rPr lang="en-GB" altLang="en-US" smtClean="0"/>
              <a:pPr>
                <a:defRPr/>
              </a:pPr>
              <a:t>6</a:t>
            </a:fld>
            <a:endParaRPr lang="en-GB" altLang="en-US"/>
          </a:p>
        </p:txBody>
      </p:sp>
    </p:spTree>
    <p:extLst>
      <p:ext uri="{BB962C8B-B14F-4D97-AF65-F5344CB8AC3E}">
        <p14:creationId xmlns:p14="http://schemas.microsoft.com/office/powerpoint/2010/main" val="13272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Sources: </a:t>
            </a:r>
            <a:r>
              <a:rPr lang="en-GB">
                <a:hlinkClick r:id="rId3"/>
              </a:rPr>
              <a:t>Childhood obesity: applying All Our Health - GOV.UK (www.gov.uk)</a:t>
            </a:r>
            <a:endParaRPr lang="en-GB"/>
          </a:p>
          <a:p>
            <a:endParaRPr lang="en-GB"/>
          </a:p>
          <a:p>
            <a:r>
              <a:rPr lang="en-GB"/>
              <a:t>Notes:</a:t>
            </a:r>
          </a:p>
          <a:p>
            <a:endParaRPr lang="en-GB"/>
          </a:p>
          <a:p>
            <a:pPr marL="228600" indent="-228600" algn="just">
              <a:buFont typeface="+mj-lt"/>
              <a:buAutoNum type="arabicPeriod"/>
            </a:pPr>
            <a:r>
              <a:rPr lang="en-GB" sz="1200" b="1" kern="1200">
                <a:solidFill>
                  <a:schemeClr val="tx1"/>
                </a:solidFill>
                <a:effectLst/>
                <a:latin typeface="+mn-lt"/>
                <a:ea typeface="+mn-ea"/>
                <a:cs typeface="+mn-cs"/>
              </a:rPr>
              <a:t>Excess energy, high saturated fat, sugar and salt, and low intakes of fruit and vegetables, oily fish and fibre </a:t>
            </a:r>
            <a:r>
              <a:rPr lang="en-GB" sz="1200" b="0" kern="1200">
                <a:solidFill>
                  <a:schemeClr val="tx1"/>
                </a:solidFill>
                <a:effectLst/>
                <a:latin typeface="+mn-lt"/>
                <a:ea typeface="+mn-ea"/>
                <a:cs typeface="+mn-cs"/>
              </a:rPr>
              <a:t>is associated with </a:t>
            </a:r>
            <a:r>
              <a:rPr lang="en-GB" sz="1200" b="1" kern="1200">
                <a:solidFill>
                  <a:schemeClr val="tx1"/>
                </a:solidFill>
                <a:effectLst/>
                <a:latin typeface="+mn-lt"/>
                <a:ea typeface="+mn-ea"/>
                <a:cs typeface="+mn-cs"/>
              </a:rPr>
              <a:t>longer term health problems</a:t>
            </a:r>
            <a:r>
              <a:rPr lang="en-GB" sz="1200" b="0" kern="1200">
                <a:solidFill>
                  <a:schemeClr val="tx1"/>
                </a:solidFill>
                <a:effectLst/>
                <a:latin typeface="+mn-lt"/>
                <a:ea typeface="+mn-ea"/>
                <a:cs typeface="+mn-cs"/>
              </a:rPr>
              <a:t>, including increased risk of heart disease, type 2 diabetes, stroke and some cancers.</a:t>
            </a:r>
          </a:p>
          <a:p>
            <a:pPr marL="228600" indent="-228600" algn="just">
              <a:buFont typeface="+mj-lt"/>
              <a:buAutoNum type="arabicPeriod"/>
            </a:pPr>
            <a:r>
              <a:rPr lang="en-GB" sz="1200" kern="1200">
                <a:solidFill>
                  <a:schemeClr val="tx1"/>
                </a:solidFill>
                <a:effectLst/>
                <a:latin typeface="+mn-lt"/>
                <a:ea typeface="+mn-ea"/>
                <a:cs typeface="+mn-cs"/>
              </a:rPr>
              <a:t>It </a:t>
            </a:r>
            <a:r>
              <a:rPr lang="en-GB" sz="1200" b="1" kern="1200">
                <a:solidFill>
                  <a:schemeClr val="tx1"/>
                </a:solidFill>
                <a:effectLst/>
                <a:latin typeface="+mn-lt"/>
                <a:ea typeface="+mn-ea"/>
                <a:cs typeface="+mn-cs"/>
              </a:rPr>
              <a:t>also has impacts beyond physical health</a:t>
            </a:r>
            <a:r>
              <a:rPr lang="en-GB" sz="1200" kern="1200">
                <a:solidFill>
                  <a:schemeClr val="tx1"/>
                </a:solidFill>
                <a:effectLst/>
                <a:latin typeface="+mn-lt"/>
                <a:ea typeface="+mn-ea"/>
                <a:cs typeface="+mn-cs"/>
              </a:rPr>
              <a:t>, such as increased school absence and emotional/behavioural effects.</a:t>
            </a:r>
          </a:p>
          <a:p>
            <a:pPr marL="228600" indent="-228600" algn="just">
              <a:buFont typeface="+mj-lt"/>
              <a:buAutoNum type="arabicPeriod"/>
            </a:pPr>
            <a:r>
              <a:rPr lang="en-GB" sz="1200" kern="1200">
                <a:solidFill>
                  <a:schemeClr val="tx1"/>
                </a:solidFill>
                <a:effectLst/>
                <a:latin typeface="+mn-lt"/>
                <a:ea typeface="+mn-ea"/>
                <a:cs typeface="+mn-cs"/>
              </a:rPr>
              <a:t>Importantly, </a:t>
            </a:r>
            <a:r>
              <a:rPr lang="en-GB" sz="1200" b="1" kern="1200">
                <a:solidFill>
                  <a:schemeClr val="tx1"/>
                </a:solidFill>
                <a:effectLst/>
                <a:latin typeface="+mn-lt"/>
                <a:ea typeface="+mn-ea"/>
                <a:cs typeface="+mn-cs"/>
              </a:rPr>
              <a:t>overweight and obese children are also more likely to become obese adults</a:t>
            </a:r>
            <a:r>
              <a:rPr lang="en-GB" sz="1200" kern="1200">
                <a:solidFill>
                  <a:schemeClr val="tx1"/>
                </a:solidFill>
                <a:effectLst/>
                <a:latin typeface="+mn-lt"/>
                <a:ea typeface="+mn-ea"/>
                <a:cs typeface="+mn-cs"/>
              </a:rPr>
              <a:t>, and have a higher risk of morbidity, disability </a:t>
            </a:r>
            <a:r>
              <a:rPr lang="en-GB" sz="1200" b="1" kern="1200">
                <a:solidFill>
                  <a:schemeClr val="tx1"/>
                </a:solidFill>
                <a:effectLst/>
                <a:latin typeface="+mn-lt"/>
                <a:ea typeface="+mn-ea"/>
                <a:cs typeface="+mn-cs"/>
              </a:rPr>
              <a:t>and premature mortality in adulthood</a:t>
            </a:r>
            <a:r>
              <a:rPr lang="en-GB" sz="1200" kern="1200">
                <a:solidFill>
                  <a:schemeClr val="tx1"/>
                </a:solidFill>
                <a:effectLst/>
                <a:latin typeface="+mn-lt"/>
                <a:ea typeface="+mn-ea"/>
                <a:cs typeface="+mn-cs"/>
              </a:rPr>
              <a:t>. </a:t>
            </a:r>
          </a:p>
          <a:p>
            <a:pPr marL="228600" indent="-228600" algn="just">
              <a:buFont typeface="+mj-lt"/>
              <a:buAutoNum type="arabicPeriod"/>
            </a:pPr>
            <a:r>
              <a:rPr lang="en-GB" sz="1200" kern="1200">
                <a:solidFill>
                  <a:schemeClr val="tx1"/>
                </a:solidFill>
                <a:effectLst/>
                <a:latin typeface="+mn-lt"/>
                <a:ea typeface="+mn-ea"/>
                <a:cs typeface="+mn-cs"/>
              </a:rPr>
              <a:t>So it’s vital we tackle this unhealthy food culture at school.</a:t>
            </a:r>
          </a:p>
          <a:p>
            <a:endParaRPr lang="en-GB"/>
          </a:p>
        </p:txBody>
      </p:sp>
      <p:sp>
        <p:nvSpPr>
          <p:cNvPr id="4" name="Slide Number Placeholder 3"/>
          <p:cNvSpPr>
            <a:spLocks noGrp="1"/>
          </p:cNvSpPr>
          <p:nvPr>
            <p:ph type="sldNum" sz="quarter" idx="5"/>
          </p:nvPr>
        </p:nvSpPr>
        <p:spPr/>
        <p:txBody>
          <a:bodyPr/>
          <a:lstStyle/>
          <a:p>
            <a:pPr>
              <a:defRPr/>
            </a:pPr>
            <a:fld id="{72B56E2D-A783-41EA-80E3-5912B4BA7519}" type="slidenum">
              <a:rPr lang="en-GB" altLang="en-US" smtClean="0"/>
              <a:pPr>
                <a:defRPr/>
              </a:pPr>
              <a:t>7</a:t>
            </a:fld>
            <a:endParaRPr lang="en-GB" altLang="en-US"/>
          </a:p>
        </p:txBody>
      </p:sp>
    </p:spTree>
    <p:extLst>
      <p:ext uri="{BB962C8B-B14F-4D97-AF65-F5344CB8AC3E}">
        <p14:creationId xmlns:p14="http://schemas.microsoft.com/office/powerpoint/2010/main" val="404696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Signpost to School food standards practical guide for approved meal ideas</a:t>
            </a:r>
          </a:p>
          <a:p>
            <a:endParaRPr lang="en-GB"/>
          </a:p>
          <a:p>
            <a:r>
              <a:rPr lang="en-GB"/>
              <a:t>Unrefined starchy foods= Complex carbs (Wholegrain and low sugar foods)</a:t>
            </a:r>
          </a:p>
        </p:txBody>
      </p:sp>
      <p:sp>
        <p:nvSpPr>
          <p:cNvPr id="4" name="Slide Number Placeholder 3"/>
          <p:cNvSpPr>
            <a:spLocks noGrp="1"/>
          </p:cNvSpPr>
          <p:nvPr>
            <p:ph type="sldNum" sz="quarter" idx="5"/>
          </p:nvPr>
        </p:nvSpPr>
        <p:spPr/>
        <p:txBody>
          <a:bodyPr/>
          <a:lstStyle/>
          <a:p>
            <a:pPr>
              <a:defRPr/>
            </a:pPr>
            <a:fld id="{72B56E2D-A783-41EA-80E3-5912B4BA7519}" type="slidenum">
              <a:rPr lang="en-GB" altLang="en-US" smtClean="0"/>
              <a:pPr>
                <a:defRPr/>
              </a:pPr>
              <a:t>8</a:t>
            </a:fld>
            <a:endParaRPr lang="en-GB" altLang="en-US"/>
          </a:p>
        </p:txBody>
      </p:sp>
    </p:spTree>
    <p:extLst>
      <p:ext uri="{BB962C8B-B14F-4D97-AF65-F5344CB8AC3E}">
        <p14:creationId xmlns:p14="http://schemas.microsoft.com/office/powerpoint/2010/main" val="65882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t>
            </a:r>
          </a:p>
          <a:p>
            <a:endParaRPr lang="en-GB" dirty="0"/>
          </a:p>
          <a:p>
            <a:r>
              <a:rPr lang="en-GB" dirty="0"/>
              <a:t>Tea, Coffee, Hot chocolate are allowed (caveat with comments around caffeine and sugar)</a:t>
            </a:r>
          </a:p>
          <a:p>
            <a:endParaRPr lang="en-GB" dirty="0"/>
          </a:p>
          <a:p>
            <a:r>
              <a:rPr lang="en-GB" dirty="0"/>
              <a:t>Combination drinks are limited to a portion of 330ml. No more than 150 ml fruit or vegetable juice. </a:t>
            </a:r>
          </a:p>
          <a:p>
            <a:r>
              <a:rPr lang="en-GB" dirty="0"/>
              <a:t>Fruit or vegetable juice combination drinks must be a minimal of 45% fruit or vegetable juice.</a:t>
            </a:r>
          </a:p>
        </p:txBody>
      </p:sp>
      <p:sp>
        <p:nvSpPr>
          <p:cNvPr id="4" name="Slide Number Placeholder 3"/>
          <p:cNvSpPr>
            <a:spLocks noGrp="1"/>
          </p:cNvSpPr>
          <p:nvPr>
            <p:ph type="sldNum" sz="quarter" idx="5"/>
          </p:nvPr>
        </p:nvSpPr>
        <p:spPr/>
        <p:txBody>
          <a:bodyPr/>
          <a:lstStyle/>
          <a:p>
            <a:pPr>
              <a:defRPr/>
            </a:pPr>
            <a:fld id="{72B56E2D-A783-41EA-80E3-5912B4BA7519}" type="slidenum">
              <a:rPr lang="en-GB" altLang="en-US" smtClean="0"/>
              <a:pPr>
                <a:defRPr/>
              </a:pPr>
              <a:t>16</a:t>
            </a:fld>
            <a:endParaRPr lang="en-GB" altLang="en-US"/>
          </a:p>
        </p:txBody>
      </p:sp>
    </p:spTree>
    <p:extLst>
      <p:ext uri="{BB962C8B-B14F-4D97-AF65-F5344CB8AC3E}">
        <p14:creationId xmlns:p14="http://schemas.microsoft.com/office/powerpoint/2010/main" val="138178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020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58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9872" y="973840"/>
            <a:ext cx="3744416" cy="144521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040" y="1297241"/>
            <a:ext cx="3491880" cy="5156095"/>
          </a:xfrm>
          <a:prstGeom prst="rect">
            <a:avLst/>
          </a:prstGeom>
        </p:spPr>
      </p:pic>
      <p:sp>
        <p:nvSpPr>
          <p:cNvPr id="5"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F45B8117-6708-4C98-A9F1-750FE86FC9EB}"/>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ct val="0"/>
              </a:spcBef>
              <a:spcAft>
                <a:spcPct val="0"/>
              </a:spcAft>
            </a:pPr>
            <a:r>
              <a:rPr lang="en-GB" sz="1000">
                <a:solidFill>
                  <a:srgbClr val="FF8C00"/>
                </a:solidFill>
                <a:latin typeface="Calibri" panose="020F0502020204030204" pitchFamily="34" charset="0"/>
              </a:rPr>
              <a:t>Information Classification: CONTROLLED</a:t>
            </a:r>
          </a:p>
        </p:txBody>
      </p:sp>
    </p:spTree>
  </p:cSld>
  <p:clrMap bg1="lt1" tx1="dk1" bg2="lt2" tx2="dk2" accent1="accent1" accent2="accent2" accent3="accent3" accent4="accent4" accent5="accent5" accent6="accent6" hlink="hlink" folHlink="folHlink"/>
  <p:sldLayoutIdLst>
    <p:sldLayoutId id="2147483650"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260648"/>
            <a:ext cx="1944216" cy="750399"/>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72200" y="2937982"/>
            <a:ext cx="3464128" cy="4091417"/>
          </a:xfrm>
          <a:prstGeom prst="rect">
            <a:avLst/>
          </a:prstGeom>
        </p:spPr>
      </p:pic>
      <p:sp>
        <p:nvSpPr>
          <p:cNvPr id="4"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4C0E1A3A-CDAA-498B-A293-2C44DDA403C4}"/>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ct val="0"/>
              </a:spcBef>
              <a:spcAft>
                <a:spcPct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898152382"/>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schoolfoodplan.com/wp-content/uploads/2015/05/School_Food_Standards_140911-V2e-tea-towel.pdf" TargetMode="External"/><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hyperlink" Target="http://www.schoolfoodplan.com/wp-content/uploads/2015/05/School_Food_Standards_140911-V2e-tea-towel.pdf" TargetMode="External"/><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hyperlink" Target="http://www.schoolfoodplan.com/wp-content/uploads/2015/05/School_Food_Standards_140911-V2e-tea-towel.pdf" TargetMode="Externa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diagramColors" Target="../diagrams/colors7.xml"/><Relationship Id="rId2" Type="http://schemas.openxmlformats.org/officeDocument/2006/relationships/hyperlink" Target="http://www.schoolfoodplan.com/wp-content/uploads/2015/05/School_Food_Standards_140911-V2e-tea-towel.pdf" TargetMode="Externa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png"/><Relationship Id="rId7" Type="http://schemas.openxmlformats.org/officeDocument/2006/relationships/diagramColors" Target="../diagrams/colors8.xml"/><Relationship Id="rId2" Type="http://schemas.openxmlformats.org/officeDocument/2006/relationships/hyperlink" Target="http://www.schoolfoodplan.com/wp-content/uploads/2015/05/School_Food_Standards_140911-V2e-tea-towel.pdf" TargetMode="Externa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png"/><Relationship Id="rId7" Type="http://schemas.openxmlformats.org/officeDocument/2006/relationships/diagramColors" Target="../diagrams/colors9.xml"/><Relationship Id="rId2" Type="http://schemas.openxmlformats.org/officeDocument/2006/relationships/hyperlink" Target="http://www.schoolfoodplan.com/wp-content/uploads/2015/05/School_Food_Standards_140911-V2e-tea-towel.pdf" TargetMode="Externa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9.jpeg"/><Relationship Id="rId3" Type="http://schemas.openxmlformats.org/officeDocument/2006/relationships/hyperlink" Target="http://www.schoolfoodplan.com/wp-content/uploads/2015/05/School_Food_Standards_140911-V2e-tea-towel.pdf" TargetMode="External"/><Relationship Id="rId7" Type="http://schemas.openxmlformats.org/officeDocument/2006/relationships/hyperlink" Target="https://creativecommons.org/licenses/by-nc-nd/3.0/" TargetMode="External"/><Relationship Id="rId12"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occer24.co.zw/2021/06/15/revealed-reason-cristiano-ronaldo-removed-bottles-of-coca-cola-from-his-press-conference-table/" TargetMode="External"/><Relationship Id="rId11" Type="http://schemas.openxmlformats.org/officeDocument/2006/relationships/diagramColors" Target="../diagrams/colors10.xml"/><Relationship Id="rId5" Type="http://schemas.openxmlformats.org/officeDocument/2006/relationships/image" Target="../media/image18.jpeg"/><Relationship Id="rId10" Type="http://schemas.openxmlformats.org/officeDocument/2006/relationships/diagramQuickStyle" Target="../diagrams/quickStyle10.xml"/><Relationship Id="rId4" Type="http://schemas.openxmlformats.org/officeDocument/2006/relationships/image" Target="../media/image17.png"/><Relationship Id="rId9"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school-food-standards-resources-for-schools/school-food-standards-practical-guide#the-standards-for-school-lunch"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gov.uk/government/publications/holiday-activities-and-food-programme/holiday-activities-and-food-programme-202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hyperlink" Target="https://www.gov.uk/government/publications/holiday-activities-and-food-programme/holiday-activities-and-food-programme-202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pfan.uk/department-of-education-guidance-england/"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digital.nhs.uk/data-and-information/publications/statistical/national-child-measurement-programme/2019-20-school-year#resource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publications/childhood-obesity-applying-all-our-health/childhood-obesity-applying-all-our-health"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gov.uk/government/publications/school-food-standards-resources-for-schools/school-food-standards-practical-guide#the-standards-for-school-lunch"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choolfoodplan.com/wp-content/uploads/2015/05/School_Food_Standards_140911-V2e-tea-towel.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2852937"/>
            <a:ext cx="5472608" cy="1815882"/>
          </a:xfrm>
          <a:prstGeom prst="rect">
            <a:avLst/>
          </a:prstGeom>
          <a:noFill/>
        </p:spPr>
        <p:txBody>
          <a:bodyPr wrap="square" rtlCol="0">
            <a:spAutoFit/>
          </a:bodyPr>
          <a:lstStyle/>
          <a:p>
            <a:r>
              <a:rPr lang="en-GB" sz="4000">
                <a:solidFill>
                  <a:srgbClr val="FF0000"/>
                </a:solidFill>
              </a:rPr>
              <a:t>Welcome / </a:t>
            </a:r>
            <a:r>
              <a:rPr lang="en-GB" sz="4000" err="1">
                <a:solidFill>
                  <a:srgbClr val="FF0000"/>
                </a:solidFill>
              </a:rPr>
              <a:t>Dynnargh</a:t>
            </a:r>
            <a:r>
              <a:rPr lang="en-GB" sz="4000">
                <a:solidFill>
                  <a:srgbClr val="FF0000"/>
                </a:solidFill>
              </a:rPr>
              <a:t> </a:t>
            </a:r>
            <a:r>
              <a:rPr lang="en-GB" sz="4000" err="1">
                <a:solidFill>
                  <a:srgbClr val="FF0000"/>
                </a:solidFill>
              </a:rPr>
              <a:t>dhywgh</a:t>
            </a:r>
            <a:endParaRPr lang="en-GB" sz="4000">
              <a:solidFill>
                <a:srgbClr val="FF0000"/>
              </a:solidFill>
            </a:endParaRPr>
          </a:p>
          <a:p>
            <a:endParaRPr lang="en-GB" sz="3200">
              <a:solidFill>
                <a:srgbClr val="EE3D3C"/>
              </a:solidFill>
              <a:latin typeface="Calibri" panose="020F0502020204030204" pitchFamily="34" charset="0"/>
              <a:cs typeface="Calibri" panose="020F0502020204030204" pitchFamily="34" charset="0"/>
            </a:endParaRPr>
          </a:p>
        </p:txBody>
      </p:sp>
      <p:sp>
        <p:nvSpPr>
          <p:cNvPr id="4" name="TextBox 3"/>
          <p:cNvSpPr txBox="1"/>
          <p:nvPr/>
        </p:nvSpPr>
        <p:spPr>
          <a:xfrm>
            <a:off x="3419872" y="4391805"/>
            <a:ext cx="3756991" cy="461665"/>
          </a:xfrm>
          <a:prstGeom prst="rect">
            <a:avLst/>
          </a:prstGeom>
          <a:noFill/>
        </p:spPr>
        <p:txBody>
          <a:bodyPr wrap="none" rtlCol="0">
            <a:spAutoFit/>
          </a:bodyPr>
          <a:lstStyle/>
          <a:p>
            <a:r>
              <a:rPr lang="en-GB" sz="2400">
                <a:solidFill>
                  <a:srgbClr val="FF0000"/>
                </a:solidFill>
                <a:latin typeface="Calibri" panose="020F0502020204030204" pitchFamily="34" charset="0"/>
                <a:cs typeface="Calibri" panose="020F0502020204030204" pitchFamily="34" charset="0"/>
              </a:rPr>
              <a:t>www.healthycornwall.org.uk</a:t>
            </a:r>
          </a:p>
        </p:txBody>
      </p:sp>
      <p:pic>
        <p:nvPicPr>
          <p:cNvPr id="5" name="Picture 4" descr="Logo&#10;&#10;Description automatically generated">
            <a:extLst>
              <a:ext uri="{FF2B5EF4-FFF2-40B4-BE49-F238E27FC236}">
                <a16:creationId xmlns:a16="http://schemas.microsoft.com/office/drawing/2014/main" id="{077DB52B-7903-4BB8-97F2-E4B64C3A8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4217" y="5404052"/>
            <a:ext cx="1293706" cy="1293706"/>
          </a:xfrm>
          <a:prstGeom prst="rect">
            <a:avLst/>
          </a:prstGeom>
        </p:spPr>
      </p:pic>
      <p:pic>
        <p:nvPicPr>
          <p:cNvPr id="6" name="Picture 5" descr="Icon&#10;&#10;Description automatically generated">
            <a:extLst>
              <a:ext uri="{FF2B5EF4-FFF2-40B4-BE49-F238E27FC236}">
                <a16:creationId xmlns:a16="http://schemas.microsoft.com/office/drawing/2014/main" id="{9F810109-AEFB-4571-8A6A-CA6847A57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923" y="5404052"/>
            <a:ext cx="1293706" cy="129370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F406712-D101-43E9-AE3C-A43AFABD3348}"/>
              </a:ext>
            </a:extLst>
          </p:cNvPr>
          <p:cNvGraphicFramePr/>
          <p:nvPr>
            <p:extLst>
              <p:ext uri="{D42A27DB-BD31-4B8C-83A1-F6EECF244321}">
                <p14:modId xmlns:p14="http://schemas.microsoft.com/office/powerpoint/2010/main" val="2930931672"/>
              </p:ext>
            </p:extLst>
          </p:nvPr>
        </p:nvGraphicFramePr>
        <p:xfrm>
          <a:off x="1209206" y="192543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D19568A-D076-4315-89D3-3F7277981503}"/>
              </a:ext>
            </a:extLst>
          </p:cNvPr>
          <p:cNvPicPr>
            <a:picLocks noChangeAspect="1"/>
          </p:cNvPicPr>
          <p:nvPr/>
        </p:nvPicPr>
        <p:blipFill rotWithShape="1">
          <a:blip r:embed="rId7"/>
          <a:srcRect l="36612" t="16014" r="36613" b="5670"/>
          <a:stretch/>
        </p:blipFill>
        <p:spPr>
          <a:xfrm rot="651989">
            <a:off x="7477432" y="1209019"/>
            <a:ext cx="1248283" cy="1945853"/>
          </a:xfrm>
          <a:prstGeom prst="rect">
            <a:avLst/>
          </a:prstGeom>
          <a:ln>
            <a:noFill/>
          </a:ln>
          <a:effectLst>
            <a:softEdge rad="112500"/>
          </a:effectLst>
        </p:spPr>
      </p:pic>
      <p:sp>
        <p:nvSpPr>
          <p:cNvPr id="6" name="TextBox 5">
            <a:extLst>
              <a:ext uri="{FF2B5EF4-FFF2-40B4-BE49-F238E27FC236}">
                <a16:creationId xmlns:a16="http://schemas.microsoft.com/office/drawing/2014/main" id="{7757F14E-CAAA-4161-8CB3-887A70E72400}"/>
              </a:ext>
            </a:extLst>
          </p:cNvPr>
          <p:cNvSpPr txBox="1"/>
          <p:nvPr/>
        </p:nvSpPr>
        <p:spPr>
          <a:xfrm>
            <a:off x="509666" y="456484"/>
            <a:ext cx="4916774" cy="646331"/>
          </a:xfrm>
          <a:prstGeom prst="rect">
            <a:avLst/>
          </a:prstGeom>
          <a:noFill/>
        </p:spPr>
        <p:txBody>
          <a:bodyPr wrap="square">
            <a:spAutoFit/>
          </a:bodyPr>
          <a:lstStyle/>
          <a:p>
            <a:r>
              <a:rPr lang="en-GB" sz="3600" u="sng" dirty="0">
                <a:solidFill>
                  <a:srgbClr val="FF0000"/>
                </a:solidFill>
              </a:rPr>
              <a:t>Fruit and Vegetables</a:t>
            </a:r>
          </a:p>
        </p:txBody>
      </p:sp>
      <p:sp>
        <p:nvSpPr>
          <p:cNvPr id="8" name="TextBox 7">
            <a:extLst>
              <a:ext uri="{FF2B5EF4-FFF2-40B4-BE49-F238E27FC236}">
                <a16:creationId xmlns:a16="http://schemas.microsoft.com/office/drawing/2014/main" id="{6CF612EC-384F-438A-83AD-811C4CB41174}"/>
              </a:ext>
            </a:extLst>
          </p:cNvPr>
          <p:cNvSpPr txBox="1"/>
          <p:nvPr/>
        </p:nvSpPr>
        <p:spPr>
          <a:xfrm>
            <a:off x="509666" y="6401516"/>
            <a:ext cx="4916774" cy="461665"/>
          </a:xfrm>
          <a:prstGeom prst="rect">
            <a:avLst/>
          </a:prstGeom>
          <a:noFill/>
        </p:spPr>
        <p:txBody>
          <a:bodyPr wrap="square">
            <a:spAutoFit/>
          </a:bodyPr>
          <a:lstStyle/>
          <a:p>
            <a:r>
              <a:rPr lang="en-GB" sz="1200" dirty="0">
                <a:hlinkClick r:id="rId8"/>
              </a:rPr>
              <a:t>School_Food_Standards_140911-V2e-tea-towel.pdf (schoolfoodplan.com)</a:t>
            </a:r>
            <a:endParaRPr lang="en-GB" sz="1200" dirty="0"/>
          </a:p>
        </p:txBody>
      </p:sp>
    </p:spTree>
    <p:extLst>
      <p:ext uri="{BB962C8B-B14F-4D97-AF65-F5344CB8AC3E}">
        <p14:creationId xmlns:p14="http://schemas.microsoft.com/office/powerpoint/2010/main" val="316020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91FA96-2233-4B3F-B0D6-8980A3B40F44}"/>
              </a:ext>
            </a:extLst>
          </p:cNvPr>
          <p:cNvSpPr txBox="1"/>
          <p:nvPr/>
        </p:nvSpPr>
        <p:spPr>
          <a:xfrm>
            <a:off x="569626" y="298927"/>
            <a:ext cx="4916774"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sng" strike="noStrike" kern="1200" cap="none" spc="0" normalizeH="0" baseline="0" noProof="0" dirty="0">
                <a:ln>
                  <a:noFill/>
                </a:ln>
                <a:solidFill>
                  <a:srgbClr val="FF0000"/>
                </a:solidFill>
                <a:effectLst/>
                <a:uLnTx/>
                <a:uFillTx/>
                <a:latin typeface="Arial" charset="0"/>
                <a:ea typeface="+mn-ea"/>
                <a:cs typeface="+mn-cs"/>
              </a:rPr>
              <a:t>Milk and dairy</a:t>
            </a:r>
          </a:p>
        </p:txBody>
      </p:sp>
      <p:graphicFrame>
        <p:nvGraphicFramePr>
          <p:cNvPr id="5" name="Diagram 4">
            <a:extLst>
              <a:ext uri="{FF2B5EF4-FFF2-40B4-BE49-F238E27FC236}">
                <a16:creationId xmlns:a16="http://schemas.microsoft.com/office/drawing/2014/main" id="{87814900-63FD-4270-9150-E63E82FC65FE}"/>
              </a:ext>
            </a:extLst>
          </p:cNvPr>
          <p:cNvGraphicFramePr/>
          <p:nvPr>
            <p:extLst>
              <p:ext uri="{D42A27DB-BD31-4B8C-83A1-F6EECF244321}">
                <p14:modId xmlns:p14="http://schemas.microsoft.com/office/powerpoint/2010/main" val="3526255983"/>
              </p:ext>
            </p:extLst>
          </p:nvPr>
        </p:nvGraphicFramePr>
        <p:xfrm>
          <a:off x="1524000" y="2473376"/>
          <a:ext cx="5183400" cy="2987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69DB46A-1CBC-402D-9465-F7DBE9224C6E}"/>
              </a:ext>
            </a:extLst>
          </p:cNvPr>
          <p:cNvPicPr>
            <a:picLocks noChangeAspect="1"/>
          </p:cNvPicPr>
          <p:nvPr/>
        </p:nvPicPr>
        <p:blipFill rotWithShape="1">
          <a:blip r:embed="rId7"/>
          <a:srcRect l="36612" t="16014" r="36613" b="5670"/>
          <a:stretch/>
        </p:blipFill>
        <p:spPr>
          <a:xfrm rot="651989">
            <a:off x="7477432" y="1382928"/>
            <a:ext cx="1248283" cy="1945853"/>
          </a:xfrm>
          <a:prstGeom prst="rect">
            <a:avLst/>
          </a:prstGeom>
          <a:ln>
            <a:noFill/>
          </a:ln>
          <a:effectLst>
            <a:softEdge rad="112500"/>
          </a:effectLst>
        </p:spPr>
      </p:pic>
      <p:sp>
        <p:nvSpPr>
          <p:cNvPr id="9" name="TextBox 8">
            <a:extLst>
              <a:ext uri="{FF2B5EF4-FFF2-40B4-BE49-F238E27FC236}">
                <a16:creationId xmlns:a16="http://schemas.microsoft.com/office/drawing/2014/main" id="{23830D11-9B5F-43F0-B9F4-300832E131E4}"/>
              </a:ext>
            </a:extLst>
          </p:cNvPr>
          <p:cNvSpPr txBox="1"/>
          <p:nvPr/>
        </p:nvSpPr>
        <p:spPr>
          <a:xfrm>
            <a:off x="569626" y="6222433"/>
            <a:ext cx="491677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mn-ea"/>
                <a:cs typeface="+mn-cs"/>
                <a:hlinkClick r:id="rId8"/>
              </a:rPr>
              <a:t>School_Food_Standards_140911-V2e-tea-towel.pdf (schoolfoodplan.com)</a:t>
            </a:r>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0687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5EF18C-EA63-4C5F-BBC9-6898AFE69198}"/>
              </a:ext>
            </a:extLst>
          </p:cNvPr>
          <p:cNvSpPr txBox="1"/>
          <p:nvPr/>
        </p:nvSpPr>
        <p:spPr>
          <a:xfrm>
            <a:off x="524656" y="6267404"/>
            <a:ext cx="491677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mn-ea"/>
                <a:cs typeface="+mn-cs"/>
                <a:hlinkClick r:id="rId2"/>
              </a:rPr>
              <a:t>School_Food_Standards_140911-V2e-tea-towel.pdf (schoolfoodplan.com)</a:t>
            </a:r>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3F462A71-F9BE-452C-9A44-FCF922F5AD65}"/>
              </a:ext>
            </a:extLst>
          </p:cNvPr>
          <p:cNvPicPr>
            <a:picLocks noChangeAspect="1"/>
          </p:cNvPicPr>
          <p:nvPr/>
        </p:nvPicPr>
        <p:blipFill rotWithShape="1">
          <a:blip r:embed="rId3"/>
          <a:srcRect l="36612" t="16014" r="36613" b="5670"/>
          <a:stretch/>
        </p:blipFill>
        <p:spPr>
          <a:xfrm rot="651989">
            <a:off x="7477432" y="1382928"/>
            <a:ext cx="1248283" cy="1945853"/>
          </a:xfrm>
          <a:prstGeom prst="rect">
            <a:avLst/>
          </a:prstGeom>
          <a:ln>
            <a:noFill/>
          </a:ln>
          <a:effectLst>
            <a:softEdge rad="112500"/>
          </a:effectLst>
        </p:spPr>
      </p:pic>
      <p:graphicFrame>
        <p:nvGraphicFramePr>
          <p:cNvPr id="6" name="Diagram 5">
            <a:extLst>
              <a:ext uri="{FF2B5EF4-FFF2-40B4-BE49-F238E27FC236}">
                <a16:creationId xmlns:a16="http://schemas.microsoft.com/office/drawing/2014/main" id="{6F8BD6A1-7DEF-4BC3-8B54-89F4D3E357A1}"/>
              </a:ext>
            </a:extLst>
          </p:cNvPr>
          <p:cNvGraphicFramePr/>
          <p:nvPr>
            <p:extLst>
              <p:ext uri="{D42A27DB-BD31-4B8C-83A1-F6EECF244321}">
                <p14:modId xmlns:p14="http://schemas.microsoft.com/office/powerpoint/2010/main" val="2874089778"/>
              </p:ext>
            </p:extLst>
          </p:nvPr>
        </p:nvGraphicFramePr>
        <p:xfrm>
          <a:off x="412839" y="162751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0A400F5D-53BF-441E-BB22-8A39BEAE7B24}"/>
              </a:ext>
            </a:extLst>
          </p:cNvPr>
          <p:cNvSpPr txBox="1"/>
          <p:nvPr/>
        </p:nvSpPr>
        <p:spPr>
          <a:xfrm>
            <a:off x="1274164" y="348433"/>
            <a:ext cx="6355828"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sng" strike="noStrike" kern="1200" cap="none" spc="0" normalizeH="0" baseline="0" noProof="0" dirty="0">
                <a:ln>
                  <a:noFill/>
                </a:ln>
                <a:solidFill>
                  <a:srgbClr val="FF0000"/>
                </a:solidFill>
                <a:effectLst/>
                <a:uLnTx/>
                <a:uFillTx/>
                <a:latin typeface="Arial" charset="0"/>
                <a:ea typeface="+mn-ea"/>
                <a:cs typeface="+mn-cs"/>
              </a:rPr>
              <a:t>Starchy food</a:t>
            </a:r>
          </a:p>
        </p:txBody>
      </p:sp>
    </p:spTree>
    <p:extLst>
      <p:ext uri="{BB962C8B-B14F-4D97-AF65-F5344CB8AC3E}">
        <p14:creationId xmlns:p14="http://schemas.microsoft.com/office/powerpoint/2010/main" val="315090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7BA1BA-716F-4CD8-B019-312AF94EE422}"/>
              </a:ext>
            </a:extLst>
          </p:cNvPr>
          <p:cNvSpPr txBox="1"/>
          <p:nvPr/>
        </p:nvSpPr>
        <p:spPr>
          <a:xfrm>
            <a:off x="419725" y="6192453"/>
            <a:ext cx="491677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mn-ea"/>
                <a:cs typeface="+mn-cs"/>
                <a:hlinkClick r:id="rId2"/>
              </a:rPr>
              <a:t>School_Food_Standards_140911-V2e-tea-towel.pdf (schoolfoodplan.com)</a:t>
            </a:r>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EE685AE7-F688-47A7-B390-E70C29FB058B}"/>
              </a:ext>
            </a:extLst>
          </p:cNvPr>
          <p:cNvPicPr>
            <a:picLocks noChangeAspect="1"/>
          </p:cNvPicPr>
          <p:nvPr/>
        </p:nvPicPr>
        <p:blipFill rotWithShape="1">
          <a:blip r:embed="rId3"/>
          <a:srcRect l="36612" t="16014" r="36613" b="5670"/>
          <a:stretch/>
        </p:blipFill>
        <p:spPr>
          <a:xfrm rot="651989">
            <a:off x="7477432" y="1382928"/>
            <a:ext cx="1248283" cy="1945853"/>
          </a:xfrm>
          <a:prstGeom prst="rect">
            <a:avLst/>
          </a:prstGeom>
          <a:ln>
            <a:noFill/>
          </a:ln>
          <a:effectLst>
            <a:softEdge rad="112500"/>
          </a:effectLst>
        </p:spPr>
      </p:pic>
      <p:graphicFrame>
        <p:nvGraphicFramePr>
          <p:cNvPr id="6" name="Diagram 5">
            <a:extLst>
              <a:ext uri="{FF2B5EF4-FFF2-40B4-BE49-F238E27FC236}">
                <a16:creationId xmlns:a16="http://schemas.microsoft.com/office/drawing/2014/main" id="{89890F5F-4728-4E1B-9547-624CC82C7522}"/>
              </a:ext>
            </a:extLst>
          </p:cNvPr>
          <p:cNvGraphicFramePr/>
          <p:nvPr>
            <p:extLst>
              <p:ext uri="{D42A27DB-BD31-4B8C-83A1-F6EECF244321}">
                <p14:modId xmlns:p14="http://schemas.microsoft.com/office/powerpoint/2010/main" val="854406336"/>
              </p:ext>
            </p:extLst>
          </p:nvPr>
        </p:nvGraphicFramePr>
        <p:xfrm>
          <a:off x="739514" y="157986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2B5942C5-548D-4A65-871F-5CA8A69A6DCC}"/>
              </a:ext>
            </a:extLst>
          </p:cNvPr>
          <p:cNvSpPr txBox="1"/>
          <p:nvPr/>
        </p:nvSpPr>
        <p:spPr>
          <a:xfrm>
            <a:off x="494676" y="384942"/>
            <a:ext cx="6340838"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sng" strike="noStrike" kern="1200" cap="none" spc="0" normalizeH="0" baseline="0" noProof="0" dirty="0">
                <a:ln>
                  <a:noFill/>
                </a:ln>
                <a:solidFill>
                  <a:srgbClr val="FF0000"/>
                </a:solidFill>
                <a:effectLst/>
                <a:uLnTx/>
                <a:uFillTx/>
                <a:latin typeface="Arial" charset="0"/>
                <a:ea typeface="+mn-ea"/>
                <a:cs typeface="+mn-cs"/>
              </a:rPr>
              <a:t>Food provided for outside of lunch</a:t>
            </a:r>
          </a:p>
        </p:txBody>
      </p:sp>
    </p:spTree>
    <p:extLst>
      <p:ext uri="{BB962C8B-B14F-4D97-AF65-F5344CB8AC3E}">
        <p14:creationId xmlns:p14="http://schemas.microsoft.com/office/powerpoint/2010/main" val="134332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CE0DF7-F39C-492F-A7B1-824FAEBE9336}"/>
              </a:ext>
            </a:extLst>
          </p:cNvPr>
          <p:cNvSpPr txBox="1"/>
          <p:nvPr/>
        </p:nvSpPr>
        <p:spPr>
          <a:xfrm>
            <a:off x="524655" y="6391615"/>
            <a:ext cx="491677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mn-ea"/>
                <a:cs typeface="+mn-cs"/>
                <a:hlinkClick r:id="rId2"/>
              </a:rPr>
              <a:t>School_Food_Standards_140911-V2e-tea-towel.pdf (schoolfoodplan.com)</a:t>
            </a:r>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7C680B21-343E-4C0D-8525-A308C5F5C595}"/>
              </a:ext>
            </a:extLst>
          </p:cNvPr>
          <p:cNvPicPr>
            <a:picLocks noChangeAspect="1"/>
          </p:cNvPicPr>
          <p:nvPr/>
        </p:nvPicPr>
        <p:blipFill rotWithShape="1">
          <a:blip r:embed="rId3"/>
          <a:srcRect l="36612" t="16014" r="36613" b="5670"/>
          <a:stretch/>
        </p:blipFill>
        <p:spPr>
          <a:xfrm rot="651989">
            <a:off x="7477432" y="1382928"/>
            <a:ext cx="1248283" cy="1945853"/>
          </a:xfrm>
          <a:prstGeom prst="rect">
            <a:avLst/>
          </a:prstGeom>
          <a:ln>
            <a:noFill/>
          </a:ln>
          <a:effectLst>
            <a:softEdge rad="112500"/>
          </a:effectLst>
        </p:spPr>
      </p:pic>
      <p:graphicFrame>
        <p:nvGraphicFramePr>
          <p:cNvPr id="6" name="Diagram 5">
            <a:extLst>
              <a:ext uri="{FF2B5EF4-FFF2-40B4-BE49-F238E27FC236}">
                <a16:creationId xmlns:a16="http://schemas.microsoft.com/office/drawing/2014/main" id="{94DF4030-16CD-4F8A-AE5A-A820AA657222}"/>
              </a:ext>
            </a:extLst>
          </p:cNvPr>
          <p:cNvGraphicFramePr/>
          <p:nvPr>
            <p:extLst>
              <p:ext uri="{D42A27DB-BD31-4B8C-83A1-F6EECF244321}">
                <p14:modId xmlns:p14="http://schemas.microsoft.com/office/powerpoint/2010/main" val="2656324559"/>
              </p:ext>
            </p:extLst>
          </p:nvPr>
        </p:nvGraphicFramePr>
        <p:xfrm>
          <a:off x="524655" y="173078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74757AE8-72F4-45A8-A7D8-ADF3C61907CB}"/>
              </a:ext>
            </a:extLst>
          </p:cNvPr>
          <p:cNvSpPr txBox="1"/>
          <p:nvPr/>
        </p:nvSpPr>
        <p:spPr>
          <a:xfrm>
            <a:off x="524655" y="97052"/>
            <a:ext cx="5868648"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sng" strike="noStrike" kern="1200" cap="none" spc="0" normalizeH="0" baseline="0" noProof="0" dirty="0">
                <a:ln>
                  <a:noFill/>
                </a:ln>
                <a:solidFill>
                  <a:srgbClr val="FF0000"/>
                </a:solidFill>
                <a:effectLst/>
                <a:uLnTx/>
                <a:uFillTx/>
                <a:latin typeface="Arial" charset="0"/>
                <a:ea typeface="+mn-ea"/>
                <a:cs typeface="+mn-cs"/>
              </a:rPr>
              <a:t>Foods high in fat, sugar and salt</a:t>
            </a:r>
          </a:p>
        </p:txBody>
      </p:sp>
    </p:spTree>
    <p:extLst>
      <p:ext uri="{BB962C8B-B14F-4D97-AF65-F5344CB8AC3E}">
        <p14:creationId xmlns:p14="http://schemas.microsoft.com/office/powerpoint/2010/main" val="170159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133344-0358-4450-9738-0D1D5DAEFF11}"/>
              </a:ext>
            </a:extLst>
          </p:cNvPr>
          <p:cNvSpPr txBox="1"/>
          <p:nvPr/>
        </p:nvSpPr>
        <p:spPr>
          <a:xfrm>
            <a:off x="457429" y="6348326"/>
            <a:ext cx="491677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mn-ea"/>
                <a:cs typeface="+mn-cs"/>
                <a:hlinkClick r:id="rId2"/>
              </a:rPr>
              <a:t>School_Food_Standards_140911-V2e-tea-towel.pdf (schoolfoodplan.com)</a:t>
            </a:r>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06269943-7B63-4AE3-BC2F-FE19FE4E791D}"/>
              </a:ext>
            </a:extLst>
          </p:cNvPr>
          <p:cNvPicPr>
            <a:picLocks noChangeAspect="1"/>
          </p:cNvPicPr>
          <p:nvPr/>
        </p:nvPicPr>
        <p:blipFill rotWithShape="1">
          <a:blip r:embed="rId3"/>
          <a:srcRect l="36612" t="16014" r="36613" b="5670"/>
          <a:stretch/>
        </p:blipFill>
        <p:spPr>
          <a:xfrm rot="651989">
            <a:off x="7477432" y="1382928"/>
            <a:ext cx="1248283" cy="1945853"/>
          </a:xfrm>
          <a:prstGeom prst="rect">
            <a:avLst/>
          </a:prstGeom>
          <a:ln>
            <a:noFill/>
          </a:ln>
          <a:effectLst>
            <a:softEdge rad="112500"/>
          </a:effectLst>
        </p:spPr>
      </p:pic>
      <p:sp>
        <p:nvSpPr>
          <p:cNvPr id="7" name="TextBox 6">
            <a:extLst>
              <a:ext uri="{FF2B5EF4-FFF2-40B4-BE49-F238E27FC236}">
                <a16:creationId xmlns:a16="http://schemas.microsoft.com/office/drawing/2014/main" id="{D68DC37B-E8C7-4511-93E4-0DEE5E46C3CB}"/>
              </a:ext>
            </a:extLst>
          </p:cNvPr>
          <p:cNvSpPr txBox="1"/>
          <p:nvPr/>
        </p:nvSpPr>
        <p:spPr>
          <a:xfrm>
            <a:off x="318541" y="262389"/>
            <a:ext cx="6273382"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sng" strike="noStrike" kern="1200" cap="none" spc="0" normalizeH="0" baseline="0" noProof="0" dirty="0">
                <a:ln>
                  <a:noFill/>
                </a:ln>
                <a:solidFill>
                  <a:srgbClr val="FF0000"/>
                </a:solidFill>
                <a:effectLst/>
                <a:uLnTx/>
                <a:uFillTx/>
                <a:latin typeface="Arial" charset="0"/>
                <a:ea typeface="+mn-ea"/>
                <a:cs typeface="+mn-cs"/>
              </a:rPr>
              <a:t>Healthier drinks</a:t>
            </a:r>
          </a:p>
        </p:txBody>
      </p:sp>
      <p:graphicFrame>
        <p:nvGraphicFramePr>
          <p:cNvPr id="8" name="Diagram 7">
            <a:extLst>
              <a:ext uri="{FF2B5EF4-FFF2-40B4-BE49-F238E27FC236}">
                <a16:creationId xmlns:a16="http://schemas.microsoft.com/office/drawing/2014/main" id="{A9EFABFA-354B-4905-B309-D267F60EFBA7}"/>
              </a:ext>
            </a:extLst>
          </p:cNvPr>
          <p:cNvGraphicFramePr/>
          <p:nvPr>
            <p:extLst>
              <p:ext uri="{D42A27DB-BD31-4B8C-83A1-F6EECF244321}">
                <p14:modId xmlns:p14="http://schemas.microsoft.com/office/powerpoint/2010/main" val="1559225539"/>
              </p:ext>
            </p:extLst>
          </p:nvPr>
        </p:nvGraphicFramePr>
        <p:xfrm>
          <a:off x="715056" y="187668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166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2B14A-C36B-4F2A-8348-B4B095D43A24}"/>
              </a:ext>
            </a:extLst>
          </p:cNvPr>
          <p:cNvSpPr txBox="1"/>
          <p:nvPr/>
        </p:nvSpPr>
        <p:spPr>
          <a:xfrm>
            <a:off x="464695" y="6161872"/>
            <a:ext cx="491677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mn-ea"/>
                <a:cs typeface="+mn-cs"/>
                <a:hlinkClick r:id="rId3"/>
              </a:rPr>
              <a:t>School_Food_Standards_140911-V2e-tea-towel.pdf (schoolfoodplan.com)</a:t>
            </a:r>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A4A33176-19F3-4694-92C2-A3C4D4376679}"/>
              </a:ext>
            </a:extLst>
          </p:cNvPr>
          <p:cNvPicPr>
            <a:picLocks noChangeAspect="1"/>
          </p:cNvPicPr>
          <p:nvPr/>
        </p:nvPicPr>
        <p:blipFill rotWithShape="1">
          <a:blip r:embed="rId4"/>
          <a:srcRect l="36612" t="16014" r="36613" b="5670"/>
          <a:stretch/>
        </p:blipFill>
        <p:spPr>
          <a:xfrm rot="651989">
            <a:off x="7477432" y="1382928"/>
            <a:ext cx="1248283" cy="1945853"/>
          </a:xfrm>
          <a:prstGeom prst="rect">
            <a:avLst/>
          </a:prstGeom>
          <a:ln>
            <a:noFill/>
          </a:ln>
          <a:effectLst>
            <a:softEdge rad="112500"/>
          </a:effectLst>
        </p:spPr>
      </p:pic>
      <p:sp>
        <p:nvSpPr>
          <p:cNvPr id="8" name="TextBox 7">
            <a:extLst>
              <a:ext uri="{FF2B5EF4-FFF2-40B4-BE49-F238E27FC236}">
                <a16:creationId xmlns:a16="http://schemas.microsoft.com/office/drawing/2014/main" id="{52289A25-7231-4070-B95A-6A32D66FB6F2}"/>
              </a:ext>
            </a:extLst>
          </p:cNvPr>
          <p:cNvSpPr txBox="1"/>
          <p:nvPr/>
        </p:nvSpPr>
        <p:spPr>
          <a:xfrm>
            <a:off x="396044" y="1098871"/>
            <a:ext cx="5988570" cy="369332"/>
          </a:xfrm>
          <a:prstGeom prst="rect">
            <a:avLst/>
          </a:prstGeom>
          <a:noFill/>
        </p:spPr>
        <p:txBody>
          <a:bodyPr wrap="square">
            <a:spAutoFit/>
          </a:bodyPr>
          <a:lstStyle/>
          <a:p>
            <a:pPr lvl="0"/>
            <a:r>
              <a:rPr lang="en-GB" dirty="0"/>
              <a:t>Free, fresh drinking water should be available at all times</a:t>
            </a:r>
          </a:p>
        </p:txBody>
      </p:sp>
      <p:sp>
        <p:nvSpPr>
          <p:cNvPr id="10" name="TextBox 9">
            <a:extLst>
              <a:ext uri="{FF2B5EF4-FFF2-40B4-BE49-F238E27FC236}">
                <a16:creationId xmlns:a16="http://schemas.microsoft.com/office/drawing/2014/main" id="{A62AE330-CB8C-4D27-A617-B0920221773A}"/>
              </a:ext>
            </a:extLst>
          </p:cNvPr>
          <p:cNvSpPr txBox="1"/>
          <p:nvPr/>
        </p:nvSpPr>
        <p:spPr>
          <a:xfrm>
            <a:off x="464695" y="74833"/>
            <a:ext cx="598857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sng" strike="noStrike" kern="1200" cap="none" spc="0" normalizeH="0" baseline="0" noProof="0" dirty="0">
                <a:ln>
                  <a:noFill/>
                </a:ln>
                <a:solidFill>
                  <a:srgbClr val="FF0000"/>
                </a:solidFill>
                <a:effectLst/>
                <a:uLnTx/>
                <a:uFillTx/>
                <a:latin typeface="Arial" charset="0"/>
                <a:ea typeface="+mn-ea"/>
                <a:cs typeface="+mn-cs"/>
              </a:rPr>
              <a:t>Healthier drinks</a:t>
            </a:r>
          </a:p>
        </p:txBody>
      </p:sp>
      <p:pic>
        <p:nvPicPr>
          <p:cNvPr id="12" name="Picture 11">
            <a:extLst>
              <a:ext uri="{FF2B5EF4-FFF2-40B4-BE49-F238E27FC236}">
                <a16:creationId xmlns:a16="http://schemas.microsoft.com/office/drawing/2014/main" id="{F30EECF0-9B7D-4F60-A1B4-A959337FC3B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18551" y="4814364"/>
            <a:ext cx="3660874" cy="2060824"/>
          </a:xfrm>
          <a:prstGeom prst="rect">
            <a:avLst/>
          </a:prstGeom>
          <a:ln>
            <a:noFill/>
          </a:ln>
          <a:effectLst>
            <a:softEdge rad="112500"/>
          </a:effectLst>
        </p:spPr>
      </p:pic>
      <p:sp>
        <p:nvSpPr>
          <p:cNvPr id="13" name="TextBox 12">
            <a:extLst>
              <a:ext uri="{FF2B5EF4-FFF2-40B4-BE49-F238E27FC236}">
                <a16:creationId xmlns:a16="http://schemas.microsoft.com/office/drawing/2014/main" id="{17732691-52A4-4CFF-915C-BB8DF1CB460E}"/>
              </a:ext>
            </a:extLst>
          </p:cNvPr>
          <p:cNvSpPr txBox="1"/>
          <p:nvPr/>
        </p:nvSpPr>
        <p:spPr>
          <a:xfrm>
            <a:off x="5757277" y="6657945"/>
            <a:ext cx="3140664" cy="200055"/>
          </a:xfrm>
          <a:prstGeom prst="rect">
            <a:avLst/>
          </a:prstGeom>
          <a:noFill/>
        </p:spPr>
        <p:txBody>
          <a:bodyPr wrap="square" rtlCol="0">
            <a:spAutoFit/>
          </a:bodyPr>
          <a:lstStyle/>
          <a:p>
            <a:r>
              <a:rPr lang="en-GB" sz="700" dirty="0">
                <a:hlinkClick r:id="rId6" tooltip="https://www.soccer24.co.zw/2021/06/15/revealed-reason-cristiano-ronaldo-removed-bottles-of-coca-cola-from-his-press-conference-table/">
                  <a:extLst>
                    <a:ext uri="{A12FA001-AC4F-418D-AE19-62706E023703}">
                      <ahyp:hlinkClr xmlns:ahyp="http://schemas.microsoft.com/office/drawing/2018/hyperlinkcolor" val="tx"/>
                    </a:ext>
                  </a:extLst>
                </a:hlinkClick>
              </a:rPr>
              <a:t>This Photo</a:t>
            </a:r>
            <a:r>
              <a:rPr lang="en-GB" sz="700" dirty="0"/>
              <a:t> by Unknown Author is licensed under </a:t>
            </a:r>
            <a:r>
              <a:rPr lang="en-GB" sz="700" dirty="0">
                <a:hlinkClick r:id="rId7" tooltip="https://creativecommons.org/licenses/by-nc-nd/3.0/">
                  <a:extLst>
                    <a:ext uri="{A12FA001-AC4F-418D-AE19-62706E023703}">
                      <ahyp:hlinkClr xmlns:ahyp="http://schemas.microsoft.com/office/drawing/2018/hyperlinkcolor" val="tx"/>
                    </a:ext>
                  </a:extLst>
                </a:hlinkClick>
              </a:rPr>
              <a:t>CC BY-NC-ND</a:t>
            </a:r>
            <a:endParaRPr lang="en-GB" sz="700" dirty="0"/>
          </a:p>
        </p:txBody>
      </p:sp>
      <p:graphicFrame>
        <p:nvGraphicFramePr>
          <p:cNvPr id="14" name="Diagram 13">
            <a:extLst>
              <a:ext uri="{FF2B5EF4-FFF2-40B4-BE49-F238E27FC236}">
                <a16:creationId xmlns:a16="http://schemas.microsoft.com/office/drawing/2014/main" id="{E6625823-C532-45AC-BF83-9670469141E4}"/>
              </a:ext>
            </a:extLst>
          </p:cNvPr>
          <p:cNvGraphicFramePr/>
          <p:nvPr>
            <p:extLst>
              <p:ext uri="{D42A27DB-BD31-4B8C-83A1-F6EECF244321}">
                <p14:modId xmlns:p14="http://schemas.microsoft.com/office/powerpoint/2010/main" val="1082860024"/>
              </p:ext>
            </p:extLst>
          </p:nvPr>
        </p:nvGraphicFramePr>
        <p:xfrm>
          <a:off x="464695" y="2043636"/>
          <a:ext cx="4631961" cy="3008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Picture 14" descr="Glass of water with bubbles">
            <a:extLst>
              <a:ext uri="{FF2B5EF4-FFF2-40B4-BE49-F238E27FC236}">
                <a16:creationId xmlns:a16="http://schemas.microsoft.com/office/drawing/2014/main" id="{027A7EA0-B4A5-427C-8626-CA8AA35CD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11668" y="53742"/>
            <a:ext cx="430888" cy="646332"/>
          </a:xfrm>
          <a:prstGeom prst="rect">
            <a:avLst/>
          </a:prstGeom>
        </p:spPr>
      </p:pic>
    </p:spTree>
    <p:extLst>
      <p:ext uri="{BB962C8B-B14F-4D97-AF65-F5344CB8AC3E}">
        <p14:creationId xmlns:p14="http://schemas.microsoft.com/office/powerpoint/2010/main" val="216279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FE37E-9CDB-4676-9DA7-0140BC193DAB}"/>
              </a:ext>
            </a:extLst>
          </p:cNvPr>
          <p:cNvSpPr txBox="1"/>
          <p:nvPr/>
        </p:nvSpPr>
        <p:spPr>
          <a:xfrm>
            <a:off x="683568" y="476672"/>
            <a:ext cx="4917056" cy="1569660"/>
          </a:xfrm>
          <a:prstGeom prst="rect">
            <a:avLst/>
          </a:prstGeom>
          <a:noFill/>
        </p:spPr>
        <p:txBody>
          <a:bodyPr wrap="square">
            <a:spAutoFit/>
          </a:bodyPr>
          <a:lstStyle/>
          <a:p>
            <a:r>
              <a:rPr lang="en-GB" sz="3200" u="sng">
                <a:solidFill>
                  <a:srgbClr val="FF0000"/>
                </a:solidFill>
              </a:rPr>
              <a:t>Some Apps to help with making healthier choices…</a:t>
            </a:r>
            <a:endParaRPr lang="en-GB" sz="3200"/>
          </a:p>
        </p:txBody>
      </p:sp>
      <p:pic>
        <p:nvPicPr>
          <p:cNvPr id="4" name="Picture 3">
            <a:extLst>
              <a:ext uri="{FF2B5EF4-FFF2-40B4-BE49-F238E27FC236}">
                <a16:creationId xmlns:a16="http://schemas.microsoft.com/office/drawing/2014/main" id="{00CF0DBF-39A0-4AF8-806E-794C17E674A5}"/>
              </a:ext>
            </a:extLst>
          </p:cNvPr>
          <p:cNvPicPr>
            <a:picLocks noChangeAspect="1"/>
          </p:cNvPicPr>
          <p:nvPr/>
        </p:nvPicPr>
        <p:blipFill>
          <a:blip r:embed="rId2"/>
          <a:stretch>
            <a:fillRect/>
          </a:stretch>
        </p:blipFill>
        <p:spPr>
          <a:xfrm>
            <a:off x="372566" y="2227935"/>
            <a:ext cx="4544717" cy="3794027"/>
          </a:xfrm>
          <a:prstGeom prst="rect">
            <a:avLst/>
          </a:prstGeom>
        </p:spPr>
      </p:pic>
      <p:pic>
        <p:nvPicPr>
          <p:cNvPr id="5" name="Picture 4">
            <a:extLst>
              <a:ext uri="{FF2B5EF4-FFF2-40B4-BE49-F238E27FC236}">
                <a16:creationId xmlns:a16="http://schemas.microsoft.com/office/drawing/2014/main" id="{A01A5DF7-502A-4E4F-8DCD-4FD783359AA6}"/>
              </a:ext>
            </a:extLst>
          </p:cNvPr>
          <p:cNvPicPr>
            <a:picLocks noChangeAspect="1"/>
          </p:cNvPicPr>
          <p:nvPr/>
        </p:nvPicPr>
        <p:blipFill>
          <a:blip r:embed="rId3"/>
          <a:stretch>
            <a:fillRect/>
          </a:stretch>
        </p:blipFill>
        <p:spPr>
          <a:xfrm>
            <a:off x="4917283" y="4509121"/>
            <a:ext cx="4216904" cy="2378766"/>
          </a:xfrm>
          <a:prstGeom prst="rect">
            <a:avLst/>
          </a:prstGeom>
        </p:spPr>
      </p:pic>
      <p:pic>
        <p:nvPicPr>
          <p:cNvPr id="6" name="Picture 2" descr="NHS Easy Meals by Public Health England">
            <a:extLst>
              <a:ext uri="{FF2B5EF4-FFF2-40B4-BE49-F238E27FC236}">
                <a16:creationId xmlns:a16="http://schemas.microsoft.com/office/drawing/2014/main" id="{12B07BD8-4555-4847-96D0-9A75D7071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24" y="1683734"/>
            <a:ext cx="2643784" cy="2643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9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39B3A-DA98-45D5-9EBE-A56A1655F358}"/>
              </a:ext>
            </a:extLst>
          </p:cNvPr>
          <p:cNvSpPr txBox="1"/>
          <p:nvPr/>
        </p:nvSpPr>
        <p:spPr>
          <a:xfrm>
            <a:off x="1403648" y="368756"/>
            <a:ext cx="4917056" cy="584775"/>
          </a:xfrm>
          <a:prstGeom prst="rect">
            <a:avLst/>
          </a:prstGeom>
          <a:noFill/>
        </p:spPr>
        <p:txBody>
          <a:bodyPr wrap="square">
            <a:spAutoFit/>
          </a:bodyPr>
          <a:lstStyle/>
          <a:p>
            <a:r>
              <a:rPr lang="en-GB" sz="3200" b="1" u="sng">
                <a:solidFill>
                  <a:srgbClr val="FF0000"/>
                </a:solidFill>
              </a:rPr>
              <a:t>Please remember…</a:t>
            </a:r>
          </a:p>
        </p:txBody>
      </p:sp>
      <p:graphicFrame>
        <p:nvGraphicFramePr>
          <p:cNvPr id="4" name="Diagram 3">
            <a:extLst>
              <a:ext uri="{FF2B5EF4-FFF2-40B4-BE49-F238E27FC236}">
                <a16:creationId xmlns:a16="http://schemas.microsoft.com/office/drawing/2014/main" id="{5DAE3B1D-1C5C-48A2-8B6E-0EDB60783D06}"/>
              </a:ext>
            </a:extLst>
          </p:cNvPr>
          <p:cNvGraphicFramePr/>
          <p:nvPr>
            <p:extLst>
              <p:ext uri="{D42A27DB-BD31-4B8C-83A1-F6EECF244321}">
                <p14:modId xmlns:p14="http://schemas.microsoft.com/office/powerpoint/2010/main" val="1716693961"/>
              </p:ext>
            </p:extLst>
          </p:nvPr>
        </p:nvGraphicFramePr>
        <p:xfrm>
          <a:off x="1524000"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95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724C0-E6B2-4A1A-BEE5-BEF710CCCCEF}"/>
              </a:ext>
            </a:extLst>
          </p:cNvPr>
          <p:cNvPicPr>
            <a:picLocks noChangeAspect="1"/>
          </p:cNvPicPr>
          <p:nvPr/>
        </p:nvPicPr>
        <p:blipFill rotWithShape="1">
          <a:blip r:embed="rId2"/>
          <a:srcRect l="24014" t="18016" r="25587" b="-2337"/>
          <a:stretch/>
        </p:blipFill>
        <p:spPr>
          <a:xfrm rot="1123315">
            <a:off x="2492762" y="1006187"/>
            <a:ext cx="3911725" cy="3545001"/>
          </a:xfrm>
          <a:prstGeom prst="rect">
            <a:avLst/>
          </a:prstGeom>
          <a:ln>
            <a:noFill/>
          </a:ln>
          <a:effectLst>
            <a:softEdge rad="112500"/>
          </a:effectLst>
        </p:spPr>
      </p:pic>
      <p:sp>
        <p:nvSpPr>
          <p:cNvPr id="7" name="TextBox 6">
            <a:extLst>
              <a:ext uri="{FF2B5EF4-FFF2-40B4-BE49-F238E27FC236}">
                <a16:creationId xmlns:a16="http://schemas.microsoft.com/office/drawing/2014/main" id="{749DE71E-B748-4C2B-9999-DDAF089535C6}"/>
              </a:ext>
            </a:extLst>
          </p:cNvPr>
          <p:cNvSpPr txBox="1"/>
          <p:nvPr/>
        </p:nvSpPr>
        <p:spPr>
          <a:xfrm>
            <a:off x="395536" y="5085184"/>
            <a:ext cx="4917056" cy="1077218"/>
          </a:xfrm>
          <a:prstGeom prst="rect">
            <a:avLst/>
          </a:prstGeom>
          <a:noFill/>
        </p:spPr>
        <p:txBody>
          <a:bodyPr wrap="square">
            <a:spAutoFit/>
          </a:bodyPr>
          <a:lstStyle/>
          <a:p>
            <a:r>
              <a:rPr lang="en-GB" sz="3200" b="1" u="sng">
                <a:solidFill>
                  <a:srgbClr val="FF0000"/>
                </a:solidFill>
              </a:rPr>
              <a:t>This is the minimum not the gold standard!</a:t>
            </a:r>
          </a:p>
        </p:txBody>
      </p:sp>
    </p:spTree>
    <p:extLst>
      <p:ext uri="{BB962C8B-B14F-4D97-AF65-F5344CB8AC3E}">
        <p14:creationId xmlns:p14="http://schemas.microsoft.com/office/powerpoint/2010/main" val="423422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13A832-A023-45CE-B132-EFB08FDCA979}"/>
              </a:ext>
            </a:extLst>
          </p:cNvPr>
          <p:cNvSpPr txBox="1"/>
          <p:nvPr/>
        </p:nvSpPr>
        <p:spPr>
          <a:xfrm>
            <a:off x="1053929" y="2828835"/>
            <a:ext cx="7036142" cy="1754326"/>
          </a:xfrm>
          <a:prstGeom prst="rect">
            <a:avLst/>
          </a:prstGeom>
          <a:noFill/>
        </p:spPr>
        <p:txBody>
          <a:bodyPr wrap="square" rtlCol="0">
            <a:spAutoFit/>
          </a:bodyPr>
          <a:lstStyle/>
          <a:p>
            <a:r>
              <a:rPr lang="en-GB" sz="3600" dirty="0">
                <a:solidFill>
                  <a:srgbClr val="FF0000"/>
                </a:solidFill>
              </a:rPr>
              <a:t>An Introduction to School Food Standards and HAF Nutrition education guidance</a:t>
            </a:r>
          </a:p>
        </p:txBody>
      </p:sp>
      <p:pic>
        <p:nvPicPr>
          <p:cNvPr id="5" name="Picture 4" descr="Icon&#10;&#10;Description automatically generated">
            <a:extLst>
              <a:ext uri="{FF2B5EF4-FFF2-40B4-BE49-F238E27FC236}">
                <a16:creationId xmlns:a16="http://schemas.microsoft.com/office/drawing/2014/main" id="{8EFA0B3A-2360-4583-907F-8F53CF6AA3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0"/>
            <a:ext cx="1743301" cy="1743301"/>
          </a:xfrm>
          <a:prstGeom prst="rect">
            <a:avLst/>
          </a:prstGeom>
        </p:spPr>
      </p:pic>
      <p:sp>
        <p:nvSpPr>
          <p:cNvPr id="9" name="TextBox 8">
            <a:extLst>
              <a:ext uri="{FF2B5EF4-FFF2-40B4-BE49-F238E27FC236}">
                <a16:creationId xmlns:a16="http://schemas.microsoft.com/office/drawing/2014/main" id="{157AAE68-C304-4F50-BDE8-8616BD8EE046}"/>
              </a:ext>
            </a:extLst>
          </p:cNvPr>
          <p:cNvSpPr txBox="1"/>
          <p:nvPr/>
        </p:nvSpPr>
        <p:spPr>
          <a:xfrm>
            <a:off x="107504" y="5661249"/>
            <a:ext cx="6518148" cy="1200329"/>
          </a:xfrm>
          <a:prstGeom prst="rect">
            <a:avLst/>
          </a:prstGeom>
          <a:noFill/>
        </p:spPr>
        <p:txBody>
          <a:bodyPr wrap="square">
            <a:spAutoFit/>
          </a:bodyPr>
          <a:lstStyle/>
          <a:p>
            <a:r>
              <a:rPr lang="en-GB" dirty="0">
                <a:hlinkClick r:id="rId3"/>
              </a:rPr>
              <a:t>School food standards practical guide - GOV.UK (www.gov.uk)</a:t>
            </a:r>
            <a:r>
              <a:rPr lang="en-GB" dirty="0"/>
              <a:t> &amp; </a:t>
            </a:r>
          </a:p>
          <a:p>
            <a:r>
              <a:rPr lang="en-GB" dirty="0">
                <a:hlinkClick r:id="rId4"/>
              </a:rPr>
              <a:t>Holiday activities and food programme 2022 - GOV.UK (www.gov.uk)</a:t>
            </a:r>
            <a:endParaRPr lang="en-GB" dirty="0"/>
          </a:p>
        </p:txBody>
      </p:sp>
      <p:sp>
        <p:nvSpPr>
          <p:cNvPr id="6" name="TextBox 5">
            <a:extLst>
              <a:ext uri="{FF2B5EF4-FFF2-40B4-BE49-F238E27FC236}">
                <a16:creationId xmlns:a16="http://schemas.microsoft.com/office/drawing/2014/main" id="{AC8275CD-DB19-4849-9EFC-B8A6CCF5D2C8}"/>
              </a:ext>
            </a:extLst>
          </p:cNvPr>
          <p:cNvSpPr txBox="1"/>
          <p:nvPr/>
        </p:nvSpPr>
        <p:spPr>
          <a:xfrm>
            <a:off x="107504" y="5299363"/>
            <a:ext cx="2293935" cy="369332"/>
          </a:xfrm>
          <a:prstGeom prst="rect">
            <a:avLst/>
          </a:prstGeom>
          <a:noFill/>
        </p:spPr>
        <p:txBody>
          <a:bodyPr wrap="square" rtlCol="0">
            <a:spAutoFit/>
          </a:bodyPr>
          <a:lstStyle/>
          <a:p>
            <a:r>
              <a:rPr lang="en-GB"/>
              <a:t>In accordance with:</a:t>
            </a:r>
          </a:p>
        </p:txBody>
      </p:sp>
    </p:spTree>
    <p:extLst>
      <p:ext uri="{BB962C8B-B14F-4D97-AF65-F5344CB8AC3E}">
        <p14:creationId xmlns:p14="http://schemas.microsoft.com/office/powerpoint/2010/main" val="197779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AA2C66E-B257-42B6-B371-6D824BBFADC7}"/>
              </a:ext>
            </a:extLst>
          </p:cNvPr>
          <p:cNvGraphicFramePr/>
          <p:nvPr>
            <p:extLst>
              <p:ext uri="{D42A27DB-BD31-4B8C-83A1-F6EECF244321}">
                <p14:modId xmlns:p14="http://schemas.microsoft.com/office/powerpoint/2010/main" val="4083688137"/>
              </p:ext>
            </p:extLst>
          </p:nvPr>
        </p:nvGraphicFramePr>
        <p:xfrm>
          <a:off x="443613" y="2543855"/>
          <a:ext cx="6132851" cy="3583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99491E3-4E7B-4C18-A73B-2598479754EE}"/>
              </a:ext>
            </a:extLst>
          </p:cNvPr>
          <p:cNvSpPr txBox="1"/>
          <p:nvPr/>
        </p:nvSpPr>
        <p:spPr>
          <a:xfrm>
            <a:off x="0" y="6447405"/>
            <a:ext cx="4916774" cy="246221"/>
          </a:xfrm>
          <a:prstGeom prst="rect">
            <a:avLst/>
          </a:prstGeom>
          <a:noFill/>
        </p:spPr>
        <p:txBody>
          <a:bodyPr wrap="square">
            <a:spAutoFit/>
          </a:bodyPr>
          <a:lstStyle/>
          <a:p>
            <a:r>
              <a:rPr lang="en-GB" sz="1000" dirty="0">
                <a:hlinkClick r:id="rId7"/>
              </a:rPr>
              <a:t>Holiday activities and food programme 2022 - GOV.UK (www.gov.uk)</a:t>
            </a:r>
            <a:endParaRPr lang="en-GB" sz="1000" dirty="0"/>
          </a:p>
        </p:txBody>
      </p:sp>
      <p:sp>
        <p:nvSpPr>
          <p:cNvPr id="8" name="TextBox 7">
            <a:extLst>
              <a:ext uri="{FF2B5EF4-FFF2-40B4-BE49-F238E27FC236}">
                <a16:creationId xmlns:a16="http://schemas.microsoft.com/office/drawing/2014/main" id="{5D550F33-27EF-41DC-AEE6-F20EC833BEBF}"/>
              </a:ext>
            </a:extLst>
          </p:cNvPr>
          <p:cNvSpPr txBox="1"/>
          <p:nvPr/>
        </p:nvSpPr>
        <p:spPr>
          <a:xfrm>
            <a:off x="0" y="0"/>
            <a:ext cx="7020079" cy="1200329"/>
          </a:xfrm>
          <a:prstGeom prst="rect">
            <a:avLst/>
          </a:prstGeom>
          <a:noFill/>
        </p:spPr>
        <p:txBody>
          <a:bodyPr wrap="square">
            <a:spAutoFit/>
          </a:bodyPr>
          <a:lstStyle/>
          <a:p>
            <a:r>
              <a:rPr lang="en-GB" sz="3600" u="sng" dirty="0">
                <a:solidFill>
                  <a:srgbClr val="FF0000"/>
                </a:solidFill>
              </a:rPr>
              <a:t>HAF guidance on Nutritional education</a:t>
            </a:r>
          </a:p>
        </p:txBody>
      </p:sp>
      <p:sp>
        <p:nvSpPr>
          <p:cNvPr id="10" name="TextBox 9">
            <a:extLst>
              <a:ext uri="{FF2B5EF4-FFF2-40B4-BE49-F238E27FC236}">
                <a16:creationId xmlns:a16="http://schemas.microsoft.com/office/drawing/2014/main" id="{9FABD719-55E9-41F7-BE0A-FDDD498ACA0D}"/>
              </a:ext>
            </a:extLst>
          </p:cNvPr>
          <p:cNvSpPr txBox="1"/>
          <p:nvPr/>
        </p:nvSpPr>
        <p:spPr>
          <a:xfrm>
            <a:off x="884419" y="1377419"/>
            <a:ext cx="5798343" cy="954107"/>
          </a:xfrm>
          <a:prstGeom prst="rect">
            <a:avLst/>
          </a:prstGeom>
          <a:noFill/>
        </p:spPr>
        <p:txBody>
          <a:bodyPr wrap="square">
            <a:spAutoFit/>
          </a:bodyPr>
          <a:lstStyle/>
          <a:p>
            <a:r>
              <a:rPr lang="en-GB" sz="1400" dirty="0"/>
              <a:t>Providers must include an element of nutritional education each day aimed at improving the knowledge and awareness of healthy eating for children. These do not need to be formal learning activities and could for example include activities such as:</a:t>
            </a:r>
          </a:p>
        </p:txBody>
      </p:sp>
      <p:pic>
        <p:nvPicPr>
          <p:cNvPr id="12" name="Picture 11">
            <a:extLst>
              <a:ext uri="{FF2B5EF4-FFF2-40B4-BE49-F238E27FC236}">
                <a16:creationId xmlns:a16="http://schemas.microsoft.com/office/drawing/2014/main" id="{53C1ABA2-70AD-4713-A1DE-C02024BB857C}"/>
              </a:ext>
            </a:extLst>
          </p:cNvPr>
          <p:cNvPicPr>
            <a:picLocks noChangeAspect="1"/>
          </p:cNvPicPr>
          <p:nvPr/>
        </p:nvPicPr>
        <p:blipFill rotWithShape="1">
          <a:blip r:embed="rId8"/>
          <a:srcRect l="21311" t="19014" r="24918" b="274"/>
          <a:stretch/>
        </p:blipFill>
        <p:spPr>
          <a:xfrm rot="154070">
            <a:off x="7168987" y="1519115"/>
            <a:ext cx="1940640" cy="1577874"/>
          </a:xfrm>
          <a:prstGeom prst="rect">
            <a:avLst/>
          </a:prstGeom>
        </p:spPr>
      </p:pic>
    </p:spTree>
    <p:extLst>
      <p:ext uri="{BB962C8B-B14F-4D97-AF65-F5344CB8AC3E}">
        <p14:creationId xmlns:p14="http://schemas.microsoft.com/office/powerpoint/2010/main" val="275341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25661A91-CE7E-45CD-9464-DE52A9E22E91}"/>
              </a:ext>
            </a:extLst>
          </p:cNvPr>
          <p:cNvSpPr txBox="1">
            <a:spLocks noChangeArrowheads="1"/>
          </p:cNvSpPr>
          <p:nvPr/>
        </p:nvSpPr>
        <p:spPr>
          <a:xfrm>
            <a:off x="-1476672" y="152510"/>
            <a:ext cx="8220075" cy="6238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altLang="en-US" sz="3600" u="sng" dirty="0">
                <a:solidFill>
                  <a:srgbClr val="FF0000"/>
                </a:solidFill>
                <a:latin typeface="+mn-lt"/>
              </a:rPr>
              <a:t>School Food Standards</a:t>
            </a:r>
          </a:p>
        </p:txBody>
      </p:sp>
      <p:sp>
        <p:nvSpPr>
          <p:cNvPr id="3" name="TextBox 2">
            <a:extLst>
              <a:ext uri="{FF2B5EF4-FFF2-40B4-BE49-F238E27FC236}">
                <a16:creationId xmlns:a16="http://schemas.microsoft.com/office/drawing/2014/main" id="{A5BFB3E5-A527-4F6C-9B90-4F9F902BDBFB}"/>
              </a:ext>
            </a:extLst>
          </p:cNvPr>
          <p:cNvSpPr txBox="1"/>
          <p:nvPr/>
        </p:nvSpPr>
        <p:spPr>
          <a:xfrm>
            <a:off x="611560" y="1762482"/>
            <a:ext cx="4680520" cy="2031325"/>
          </a:xfrm>
          <a:prstGeom prst="rect">
            <a:avLst/>
          </a:prstGeom>
          <a:noFill/>
        </p:spPr>
        <p:txBody>
          <a:bodyPr wrap="square" rtlCol="0">
            <a:spAutoFit/>
          </a:bodyPr>
          <a:lstStyle/>
          <a:p>
            <a:r>
              <a:rPr lang="en-GB">
                <a:solidFill>
                  <a:srgbClr val="FF0000"/>
                </a:solidFill>
              </a:rPr>
              <a:t>Purpose:</a:t>
            </a:r>
          </a:p>
          <a:p>
            <a:endParaRPr lang="en-GB">
              <a:solidFill>
                <a:srgbClr val="FF0000"/>
              </a:solidFill>
            </a:endParaRPr>
          </a:p>
          <a:p>
            <a:r>
              <a:rPr lang="en-GB" b="0" i="0">
                <a:solidFill>
                  <a:srgbClr val="0B0C0C"/>
                </a:solidFill>
                <a:effectLst/>
                <a:latin typeface="GDS Transport"/>
              </a:rPr>
              <a:t>“These school food standards are designed to help children develop healthy eating habits, and ensure that they have the energy and nutrition they need to get the most from their whole school day.” – Department of Education</a:t>
            </a:r>
            <a:endParaRPr lang="en-GB">
              <a:solidFill>
                <a:srgbClr val="FF0000"/>
              </a:solidFill>
            </a:endParaRPr>
          </a:p>
        </p:txBody>
      </p:sp>
      <p:pic>
        <p:nvPicPr>
          <p:cNvPr id="4" name="Picture 2" descr="School lunch tray with milk, sandwich, and apple held by a young student">
            <a:extLst>
              <a:ext uri="{FF2B5EF4-FFF2-40B4-BE49-F238E27FC236}">
                <a16:creationId xmlns:a16="http://schemas.microsoft.com/office/drawing/2014/main" id="{DAA92841-E60B-4DB3-B44B-9B9FE505E2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7504" y="4149080"/>
            <a:ext cx="3665409" cy="25481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06C08F-FB4D-4350-B602-E829DE96C6B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6012160" y="1818910"/>
            <a:ext cx="3034178" cy="1221334"/>
          </a:xfrm>
          <a:prstGeom prst="rect">
            <a:avLst/>
          </a:prstGeom>
          <a:ln>
            <a:noFill/>
          </a:ln>
          <a:effectLst>
            <a:softEdge rad="112500"/>
          </a:effectLst>
        </p:spPr>
      </p:pic>
      <p:sp>
        <p:nvSpPr>
          <p:cNvPr id="5" name="TextBox 4">
            <a:extLst>
              <a:ext uri="{FF2B5EF4-FFF2-40B4-BE49-F238E27FC236}">
                <a16:creationId xmlns:a16="http://schemas.microsoft.com/office/drawing/2014/main" id="{ABAC8465-C245-439B-B26D-6021BE19574F}"/>
              </a:ext>
            </a:extLst>
          </p:cNvPr>
          <p:cNvSpPr txBox="1"/>
          <p:nvPr/>
        </p:nvSpPr>
        <p:spPr>
          <a:xfrm>
            <a:off x="107504" y="6595895"/>
            <a:ext cx="1781944" cy="246221"/>
          </a:xfrm>
          <a:prstGeom prst="rect">
            <a:avLst/>
          </a:prstGeom>
          <a:noFill/>
        </p:spPr>
        <p:txBody>
          <a:bodyPr wrap="square" rtlCol="0">
            <a:spAutoFit/>
          </a:bodyPr>
          <a:lstStyle/>
          <a:p>
            <a:r>
              <a:rPr lang="en-GB" sz="500">
                <a:hlinkClick r:id="rId5" tooltip="https://www.pfan.uk/department-of-education-guidance-england/"/>
              </a:rPr>
              <a:t>This Photo</a:t>
            </a:r>
            <a:r>
              <a:rPr lang="en-GB" sz="500"/>
              <a:t> by Unknown Author is licensed under </a:t>
            </a:r>
            <a:r>
              <a:rPr lang="en-GB" sz="500">
                <a:hlinkClick r:id="rId6" tooltip="https://creativecommons.org/licenses/by-nc-nd/3.0/"/>
              </a:rPr>
              <a:t>CC BY-NC-ND</a:t>
            </a:r>
            <a:endParaRPr lang="en-GB" sz="500"/>
          </a:p>
        </p:txBody>
      </p:sp>
    </p:spTree>
    <p:extLst>
      <p:ext uri="{BB962C8B-B14F-4D97-AF65-F5344CB8AC3E}">
        <p14:creationId xmlns:p14="http://schemas.microsoft.com/office/powerpoint/2010/main" val="229831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FEDAF13B-26C2-4822-916E-EDAB02BDB04B}"/>
              </a:ext>
            </a:extLst>
          </p:cNvPr>
          <p:cNvSpPr txBox="1">
            <a:spLocks noChangeArrowheads="1"/>
          </p:cNvSpPr>
          <p:nvPr/>
        </p:nvSpPr>
        <p:spPr>
          <a:xfrm>
            <a:off x="323529" y="260648"/>
            <a:ext cx="6048672" cy="10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altLang="en-US" sz="3200" u="sng">
                <a:solidFill>
                  <a:srgbClr val="FF0000"/>
                </a:solidFill>
                <a:latin typeface="+mn-lt"/>
              </a:rPr>
              <a:t>What are the health consequences of poor eating behaviours</a:t>
            </a:r>
          </a:p>
        </p:txBody>
      </p:sp>
      <p:graphicFrame>
        <p:nvGraphicFramePr>
          <p:cNvPr id="4" name="Table 4">
            <a:extLst>
              <a:ext uri="{FF2B5EF4-FFF2-40B4-BE49-F238E27FC236}">
                <a16:creationId xmlns:a16="http://schemas.microsoft.com/office/drawing/2014/main" id="{749B257D-374C-4A66-BBF5-64A548D36F83}"/>
              </a:ext>
            </a:extLst>
          </p:cNvPr>
          <p:cNvGraphicFramePr>
            <a:graphicFrameLocks noGrp="1"/>
          </p:cNvGraphicFramePr>
          <p:nvPr>
            <p:extLst>
              <p:ext uri="{D42A27DB-BD31-4B8C-83A1-F6EECF244321}">
                <p14:modId xmlns:p14="http://schemas.microsoft.com/office/powerpoint/2010/main" val="2804671149"/>
              </p:ext>
            </p:extLst>
          </p:nvPr>
        </p:nvGraphicFramePr>
        <p:xfrm>
          <a:off x="611560" y="1541017"/>
          <a:ext cx="7920880" cy="5056335"/>
        </p:xfrm>
        <a:graphic>
          <a:graphicData uri="http://schemas.openxmlformats.org/drawingml/2006/table">
            <a:tbl>
              <a:tblPr firstRow="1" bandRow="1">
                <a:tableStyleId>{5DA37D80-6434-44D0-A028-1B22A696006F}</a:tableStyleId>
              </a:tblPr>
              <a:tblGrid>
                <a:gridCol w="3960440">
                  <a:extLst>
                    <a:ext uri="{9D8B030D-6E8A-4147-A177-3AD203B41FA5}">
                      <a16:colId xmlns:a16="http://schemas.microsoft.com/office/drawing/2014/main" val="3552545065"/>
                    </a:ext>
                  </a:extLst>
                </a:gridCol>
                <a:gridCol w="3960440">
                  <a:extLst>
                    <a:ext uri="{9D8B030D-6E8A-4147-A177-3AD203B41FA5}">
                      <a16:colId xmlns:a16="http://schemas.microsoft.com/office/drawing/2014/main" val="73940590"/>
                    </a:ext>
                  </a:extLst>
                </a:gridCol>
              </a:tblGrid>
              <a:tr h="924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u="sng"/>
                        <a:t>Excessive caloric intake</a:t>
                      </a:r>
                    </a:p>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Increased risk of excess weight related diseases</a:t>
                      </a:r>
                    </a:p>
                    <a:p>
                      <a:endParaRPr lang="en-GB"/>
                    </a:p>
                  </a:txBody>
                  <a:tcPr/>
                </a:tc>
                <a:extLst>
                  <a:ext uri="{0D108BD9-81ED-4DB2-BD59-A6C34878D82A}">
                    <a16:rowId xmlns:a16="http://schemas.microsoft.com/office/drawing/2014/main" val="1117865825"/>
                  </a:ext>
                </a:extLst>
              </a:tr>
              <a:tr h="924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u="sng"/>
                        <a:t>High sugar intake</a:t>
                      </a:r>
                    </a:p>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Increased risk of tooth decay and damage</a:t>
                      </a:r>
                    </a:p>
                    <a:p>
                      <a:endParaRPr lang="en-GB"/>
                    </a:p>
                  </a:txBody>
                  <a:tcPr/>
                </a:tc>
                <a:extLst>
                  <a:ext uri="{0D108BD9-81ED-4DB2-BD59-A6C34878D82A}">
                    <a16:rowId xmlns:a16="http://schemas.microsoft.com/office/drawing/2014/main" val="464538788"/>
                  </a:ext>
                </a:extLst>
              </a:tr>
              <a:tr h="1191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u="sng"/>
                        <a:t>High salt intake</a:t>
                      </a:r>
                    </a:p>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Increased risk of high blood pressure, heart disease and stroke</a:t>
                      </a:r>
                    </a:p>
                    <a:p>
                      <a:endParaRPr lang="en-GB"/>
                    </a:p>
                  </a:txBody>
                  <a:tcPr/>
                </a:tc>
                <a:extLst>
                  <a:ext uri="{0D108BD9-81ED-4DB2-BD59-A6C34878D82A}">
                    <a16:rowId xmlns:a16="http://schemas.microsoft.com/office/drawing/2014/main" val="925314212"/>
                  </a:ext>
                </a:extLst>
              </a:tr>
              <a:tr h="2015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u="sng"/>
                        <a:t>Low fruit and vegetable intake</a:t>
                      </a:r>
                    </a:p>
                    <a:p>
                      <a:endParaRPr lang="en-GB"/>
                    </a:p>
                  </a:txBody>
                  <a:tcPr/>
                </a:tc>
                <a:tc>
                  <a:txBody>
                    <a:bodyPr/>
                    <a:lstStyle/>
                    <a:p>
                      <a:pPr lvl="0"/>
                      <a:r>
                        <a:rPr lang="en-GB" sz="1800"/>
                        <a:t>Increased risk of-</a:t>
                      </a:r>
                    </a:p>
                    <a:p>
                      <a:pPr lvl="0"/>
                      <a:r>
                        <a:rPr lang="en-GB" sz="1800"/>
                        <a:t>Deficiencies in </a:t>
                      </a:r>
                      <a:r>
                        <a:rPr lang="en-GB" sz="1800" err="1"/>
                        <a:t>essenctial</a:t>
                      </a:r>
                      <a:r>
                        <a:rPr lang="en-GB" sz="1800"/>
                        <a:t> nutrients e.g. Iron, zinc and Vitamin A</a:t>
                      </a:r>
                    </a:p>
                    <a:p>
                      <a:pPr lvl="0"/>
                      <a:r>
                        <a:rPr lang="en-GB" sz="1800"/>
                        <a:t>Reduced immunity</a:t>
                      </a:r>
                    </a:p>
                    <a:p>
                      <a:pPr lvl="0"/>
                      <a:r>
                        <a:rPr lang="en-GB" sz="1800"/>
                        <a:t>Impaired development</a:t>
                      </a:r>
                    </a:p>
                    <a:p>
                      <a:endParaRPr lang="en-GB"/>
                    </a:p>
                  </a:txBody>
                  <a:tcPr/>
                </a:tc>
                <a:extLst>
                  <a:ext uri="{0D108BD9-81ED-4DB2-BD59-A6C34878D82A}">
                    <a16:rowId xmlns:a16="http://schemas.microsoft.com/office/drawing/2014/main" val="3586712480"/>
                  </a:ext>
                </a:extLst>
              </a:tr>
            </a:tbl>
          </a:graphicData>
        </a:graphic>
      </p:graphicFrame>
    </p:spTree>
    <p:extLst>
      <p:ext uri="{BB962C8B-B14F-4D97-AF65-F5344CB8AC3E}">
        <p14:creationId xmlns:p14="http://schemas.microsoft.com/office/powerpoint/2010/main" val="255416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C3BB55D0-FFB6-4E3C-A294-17B543F551C8}"/>
              </a:ext>
            </a:extLst>
          </p:cNvPr>
          <p:cNvSpPr txBox="1">
            <a:spLocks noChangeArrowheads="1"/>
          </p:cNvSpPr>
          <p:nvPr/>
        </p:nvSpPr>
        <p:spPr>
          <a:xfrm>
            <a:off x="323529" y="260648"/>
            <a:ext cx="6048672" cy="10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altLang="en-US" sz="3200" u="sng" dirty="0">
                <a:solidFill>
                  <a:srgbClr val="FF0000"/>
                </a:solidFill>
                <a:latin typeface="+mn-lt"/>
              </a:rPr>
              <a:t>National Child Measurement Programme (NCMP) 2019/20</a:t>
            </a:r>
          </a:p>
        </p:txBody>
      </p:sp>
      <p:sp>
        <p:nvSpPr>
          <p:cNvPr id="3" name="TextBox 2">
            <a:extLst>
              <a:ext uri="{FF2B5EF4-FFF2-40B4-BE49-F238E27FC236}">
                <a16:creationId xmlns:a16="http://schemas.microsoft.com/office/drawing/2014/main" id="{476E6D95-5F7A-4B60-9289-2483A46F5CCE}"/>
              </a:ext>
            </a:extLst>
          </p:cNvPr>
          <p:cNvSpPr txBox="1"/>
          <p:nvPr/>
        </p:nvSpPr>
        <p:spPr>
          <a:xfrm>
            <a:off x="635224" y="2587649"/>
            <a:ext cx="6264696" cy="369332"/>
          </a:xfrm>
          <a:prstGeom prst="rect">
            <a:avLst/>
          </a:prstGeom>
          <a:noFill/>
        </p:spPr>
        <p:txBody>
          <a:bodyPr wrap="square" rtlCol="0">
            <a:spAutoFit/>
          </a:bodyPr>
          <a:lstStyle/>
          <a:p>
            <a:r>
              <a:rPr lang="en-GB" dirty="0"/>
              <a:t>Prevalence of overweight (including obese) children</a:t>
            </a:r>
          </a:p>
        </p:txBody>
      </p:sp>
      <p:graphicFrame>
        <p:nvGraphicFramePr>
          <p:cNvPr id="5" name="Diagram 4">
            <a:extLst>
              <a:ext uri="{FF2B5EF4-FFF2-40B4-BE49-F238E27FC236}">
                <a16:creationId xmlns:a16="http://schemas.microsoft.com/office/drawing/2014/main" id="{4386F87D-BD82-41A1-B83C-0F7F12E1E21C}"/>
              </a:ext>
            </a:extLst>
          </p:cNvPr>
          <p:cNvGraphicFramePr/>
          <p:nvPr>
            <p:extLst>
              <p:ext uri="{D42A27DB-BD31-4B8C-83A1-F6EECF244321}">
                <p14:modId xmlns:p14="http://schemas.microsoft.com/office/powerpoint/2010/main" val="2680991865"/>
              </p:ext>
            </p:extLst>
          </p:nvPr>
        </p:nvGraphicFramePr>
        <p:xfrm>
          <a:off x="779749" y="2567009"/>
          <a:ext cx="5136232"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6A133A7-E374-4D8F-ABAA-9CB11E0F9CE6}"/>
              </a:ext>
            </a:extLst>
          </p:cNvPr>
          <p:cNvSpPr txBox="1"/>
          <p:nvPr/>
        </p:nvSpPr>
        <p:spPr>
          <a:xfrm>
            <a:off x="779749" y="5443095"/>
            <a:ext cx="562459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Consistent early intervention for prevention is </a:t>
            </a:r>
            <a:r>
              <a:rPr lang="en-GB" b="1" dirty="0">
                <a:solidFill>
                  <a:srgbClr val="FF0000"/>
                </a:solidFill>
              </a:rPr>
              <a:t>crucial</a:t>
            </a:r>
          </a:p>
        </p:txBody>
      </p:sp>
      <p:sp>
        <p:nvSpPr>
          <p:cNvPr id="7" name="TextBox 6">
            <a:extLst>
              <a:ext uri="{FF2B5EF4-FFF2-40B4-BE49-F238E27FC236}">
                <a16:creationId xmlns:a16="http://schemas.microsoft.com/office/drawing/2014/main" id="{04800B8E-AB11-41DD-B9F3-052345309D31}"/>
              </a:ext>
            </a:extLst>
          </p:cNvPr>
          <p:cNvSpPr txBox="1"/>
          <p:nvPr/>
        </p:nvSpPr>
        <p:spPr>
          <a:xfrm>
            <a:off x="323529" y="6258703"/>
            <a:ext cx="4916774" cy="400110"/>
          </a:xfrm>
          <a:prstGeom prst="rect">
            <a:avLst/>
          </a:prstGeom>
          <a:noFill/>
        </p:spPr>
        <p:txBody>
          <a:bodyPr wrap="square">
            <a:spAutoFit/>
          </a:bodyPr>
          <a:lstStyle/>
          <a:p>
            <a:r>
              <a:rPr lang="en-GB" sz="1000" dirty="0">
                <a:hlinkClick r:id="rId8"/>
              </a:rPr>
              <a:t>National Child Measurement Programme, England 2019/20 School Year - NHS Digital</a:t>
            </a:r>
            <a:endParaRPr lang="en-GB" sz="1000" dirty="0"/>
          </a:p>
        </p:txBody>
      </p:sp>
    </p:spTree>
    <p:extLst>
      <p:ext uri="{BB962C8B-B14F-4D97-AF65-F5344CB8AC3E}">
        <p14:creationId xmlns:p14="http://schemas.microsoft.com/office/powerpoint/2010/main" val="272756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esity harms young people and children infographic">
            <a:extLst>
              <a:ext uri="{FF2B5EF4-FFF2-40B4-BE49-F238E27FC236}">
                <a16:creationId xmlns:a16="http://schemas.microsoft.com/office/drawing/2014/main" id="{49A44ACF-F879-4B6A-BE87-AB63E005C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88" y="1023283"/>
            <a:ext cx="8388424" cy="5592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999502-8B91-4458-916F-6519383B4692}"/>
              </a:ext>
            </a:extLst>
          </p:cNvPr>
          <p:cNvSpPr txBox="1"/>
          <p:nvPr/>
        </p:nvSpPr>
        <p:spPr>
          <a:xfrm>
            <a:off x="35496" y="6477000"/>
            <a:ext cx="4536504" cy="246221"/>
          </a:xfrm>
          <a:prstGeom prst="rect">
            <a:avLst/>
          </a:prstGeom>
          <a:noFill/>
        </p:spPr>
        <p:txBody>
          <a:bodyPr wrap="square">
            <a:spAutoFit/>
          </a:bodyPr>
          <a:lstStyle/>
          <a:p>
            <a:r>
              <a:rPr lang="en-GB" sz="1000" dirty="0">
                <a:hlinkClick r:id="rId4"/>
              </a:rPr>
              <a:t>Childhood obesity: applying All Our Health - GOV.UK (www.gov.uk)</a:t>
            </a:r>
            <a:endParaRPr lang="en-GB" sz="1000" dirty="0"/>
          </a:p>
        </p:txBody>
      </p:sp>
      <p:sp>
        <p:nvSpPr>
          <p:cNvPr id="6" name="TextBox 5">
            <a:extLst>
              <a:ext uri="{FF2B5EF4-FFF2-40B4-BE49-F238E27FC236}">
                <a16:creationId xmlns:a16="http://schemas.microsoft.com/office/drawing/2014/main" id="{FA63C9D0-3AA5-4FCF-A3B9-52033916D9DD}"/>
              </a:ext>
            </a:extLst>
          </p:cNvPr>
          <p:cNvSpPr txBox="1"/>
          <p:nvPr/>
        </p:nvSpPr>
        <p:spPr>
          <a:xfrm>
            <a:off x="377788" y="275109"/>
            <a:ext cx="5150828" cy="584775"/>
          </a:xfrm>
          <a:prstGeom prst="rect">
            <a:avLst/>
          </a:prstGeom>
          <a:noFill/>
        </p:spPr>
        <p:txBody>
          <a:bodyPr wrap="square">
            <a:spAutoFit/>
          </a:bodyPr>
          <a:lstStyle/>
          <a:p>
            <a:pPr fontAlgn="auto">
              <a:spcAft>
                <a:spcPts val="0"/>
              </a:spcAft>
            </a:pPr>
            <a:r>
              <a:rPr lang="en-GB" altLang="en-US" sz="3200" u="sng">
                <a:solidFill>
                  <a:srgbClr val="FF0000"/>
                </a:solidFill>
                <a:latin typeface="+mn-lt"/>
              </a:rPr>
              <a:t>What is known….</a:t>
            </a:r>
          </a:p>
        </p:txBody>
      </p:sp>
    </p:spTree>
    <p:extLst>
      <p:ext uri="{BB962C8B-B14F-4D97-AF65-F5344CB8AC3E}">
        <p14:creationId xmlns:p14="http://schemas.microsoft.com/office/powerpoint/2010/main" val="66631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953E3D-CFB2-48EA-A31C-E308C250B25A}"/>
              </a:ext>
            </a:extLst>
          </p:cNvPr>
          <p:cNvSpPr txBox="1"/>
          <p:nvPr/>
        </p:nvSpPr>
        <p:spPr>
          <a:xfrm>
            <a:off x="899592" y="548680"/>
            <a:ext cx="4896544" cy="646331"/>
          </a:xfrm>
          <a:prstGeom prst="rect">
            <a:avLst/>
          </a:prstGeom>
          <a:noFill/>
        </p:spPr>
        <p:txBody>
          <a:bodyPr wrap="square" rtlCol="0">
            <a:spAutoFit/>
          </a:bodyPr>
          <a:lstStyle/>
          <a:p>
            <a:r>
              <a:rPr lang="en-GB" sz="3600" u="sng">
                <a:solidFill>
                  <a:srgbClr val="FF0000"/>
                </a:solidFill>
              </a:rPr>
              <a:t>School food standards</a:t>
            </a:r>
          </a:p>
        </p:txBody>
      </p:sp>
      <p:graphicFrame>
        <p:nvGraphicFramePr>
          <p:cNvPr id="7" name="Diagram 6">
            <a:extLst>
              <a:ext uri="{FF2B5EF4-FFF2-40B4-BE49-F238E27FC236}">
                <a16:creationId xmlns:a16="http://schemas.microsoft.com/office/drawing/2014/main" id="{60444A57-D29C-447B-B2F0-51E4345E649B}"/>
              </a:ext>
            </a:extLst>
          </p:cNvPr>
          <p:cNvGraphicFramePr/>
          <p:nvPr>
            <p:extLst>
              <p:ext uri="{D42A27DB-BD31-4B8C-83A1-F6EECF244321}">
                <p14:modId xmlns:p14="http://schemas.microsoft.com/office/powerpoint/2010/main" val="2013265431"/>
              </p:ext>
            </p:extLst>
          </p:nvPr>
        </p:nvGraphicFramePr>
        <p:xfrm>
          <a:off x="467544" y="3284984"/>
          <a:ext cx="7128792" cy="357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Diagram&#10;&#10;Description automatically generated">
            <a:extLst>
              <a:ext uri="{FF2B5EF4-FFF2-40B4-BE49-F238E27FC236}">
                <a16:creationId xmlns:a16="http://schemas.microsoft.com/office/drawing/2014/main" id="{F0200B83-E875-4387-A58D-77B036EA45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8776" y="1272600"/>
            <a:ext cx="2438763" cy="1724352"/>
          </a:xfrm>
          <a:prstGeom prst="rect">
            <a:avLst/>
          </a:prstGeom>
        </p:spPr>
      </p:pic>
      <p:sp>
        <p:nvSpPr>
          <p:cNvPr id="6" name="TextBox 5">
            <a:extLst>
              <a:ext uri="{FF2B5EF4-FFF2-40B4-BE49-F238E27FC236}">
                <a16:creationId xmlns:a16="http://schemas.microsoft.com/office/drawing/2014/main" id="{983F3C3C-10AF-4052-BE96-8E98A5D9FDB0}"/>
              </a:ext>
            </a:extLst>
          </p:cNvPr>
          <p:cNvSpPr txBox="1"/>
          <p:nvPr/>
        </p:nvSpPr>
        <p:spPr>
          <a:xfrm>
            <a:off x="899592" y="1483043"/>
            <a:ext cx="4917056" cy="369332"/>
          </a:xfrm>
          <a:prstGeom prst="rect">
            <a:avLst/>
          </a:prstGeom>
          <a:noFill/>
        </p:spPr>
        <p:txBody>
          <a:bodyPr wrap="square">
            <a:spAutoFit/>
          </a:bodyPr>
          <a:lstStyle/>
          <a:p>
            <a:r>
              <a:rPr lang="en-GB" sz="1800" u="sng">
                <a:solidFill>
                  <a:srgbClr val="FF0000"/>
                </a:solidFill>
              </a:rPr>
              <a:t>What is a balanced diet?</a:t>
            </a:r>
            <a:endParaRPr lang="en-GB"/>
          </a:p>
        </p:txBody>
      </p:sp>
      <p:sp>
        <p:nvSpPr>
          <p:cNvPr id="8" name="TextBox 7">
            <a:extLst>
              <a:ext uri="{FF2B5EF4-FFF2-40B4-BE49-F238E27FC236}">
                <a16:creationId xmlns:a16="http://schemas.microsoft.com/office/drawing/2014/main" id="{27869E20-ADFC-4CCA-AA0A-9D94A19C780D}"/>
              </a:ext>
            </a:extLst>
          </p:cNvPr>
          <p:cNvSpPr txBox="1"/>
          <p:nvPr/>
        </p:nvSpPr>
        <p:spPr>
          <a:xfrm>
            <a:off x="0" y="6611778"/>
            <a:ext cx="4917056" cy="246221"/>
          </a:xfrm>
          <a:prstGeom prst="rect">
            <a:avLst/>
          </a:prstGeom>
          <a:noFill/>
        </p:spPr>
        <p:txBody>
          <a:bodyPr wrap="square">
            <a:spAutoFit/>
          </a:bodyPr>
          <a:lstStyle/>
          <a:p>
            <a:r>
              <a:rPr lang="en-GB" sz="1000" dirty="0">
                <a:hlinkClick r:id="rId9"/>
              </a:rPr>
              <a:t>School food standards practical guide - GOV.UK (www.gov.uk)</a:t>
            </a:r>
            <a:endParaRPr lang="en-GB" sz="1000" dirty="0"/>
          </a:p>
        </p:txBody>
      </p:sp>
    </p:spTree>
    <p:extLst>
      <p:ext uri="{BB962C8B-B14F-4D97-AF65-F5344CB8AC3E}">
        <p14:creationId xmlns:p14="http://schemas.microsoft.com/office/powerpoint/2010/main" val="26565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57D27-76AC-4771-A329-FD6F8EDFAB67}"/>
              </a:ext>
            </a:extLst>
          </p:cNvPr>
          <p:cNvPicPr>
            <a:picLocks noChangeAspect="1"/>
          </p:cNvPicPr>
          <p:nvPr/>
        </p:nvPicPr>
        <p:blipFill rotWithShape="1">
          <a:blip r:embed="rId2"/>
          <a:srcRect l="36612" t="16014" r="36613" b="5670"/>
          <a:stretch/>
        </p:blipFill>
        <p:spPr>
          <a:xfrm rot="651989">
            <a:off x="3666570" y="1736872"/>
            <a:ext cx="2672152" cy="4165414"/>
          </a:xfrm>
          <a:prstGeom prst="rect">
            <a:avLst/>
          </a:prstGeom>
          <a:ln>
            <a:noFill/>
          </a:ln>
          <a:effectLst>
            <a:softEdge rad="112500"/>
          </a:effectLst>
        </p:spPr>
      </p:pic>
      <p:sp>
        <p:nvSpPr>
          <p:cNvPr id="4" name="TextBox 3">
            <a:extLst>
              <a:ext uri="{FF2B5EF4-FFF2-40B4-BE49-F238E27FC236}">
                <a16:creationId xmlns:a16="http://schemas.microsoft.com/office/drawing/2014/main" id="{64170552-545A-4A92-9CFF-1D72C2FFE5A2}"/>
              </a:ext>
            </a:extLst>
          </p:cNvPr>
          <p:cNvSpPr txBox="1"/>
          <p:nvPr/>
        </p:nvSpPr>
        <p:spPr>
          <a:xfrm>
            <a:off x="323527" y="6442501"/>
            <a:ext cx="5645471" cy="246221"/>
          </a:xfrm>
          <a:prstGeom prst="rect">
            <a:avLst/>
          </a:prstGeom>
          <a:noFill/>
        </p:spPr>
        <p:txBody>
          <a:bodyPr wrap="square" rtlCol="0">
            <a:spAutoFit/>
          </a:bodyPr>
          <a:lstStyle/>
          <a:p>
            <a:r>
              <a:rPr lang="en-GB" sz="1000" dirty="0">
                <a:hlinkClick r:id="rId3"/>
              </a:rPr>
              <a:t>School_Food_Standards_140911-V2e-tea-towel.pdf (schoolfoodplan.com)</a:t>
            </a:r>
            <a:endParaRPr lang="en-GB" sz="1000" dirty="0"/>
          </a:p>
        </p:txBody>
      </p:sp>
      <p:sp>
        <p:nvSpPr>
          <p:cNvPr id="5" name="TextBox 4">
            <a:extLst>
              <a:ext uri="{FF2B5EF4-FFF2-40B4-BE49-F238E27FC236}">
                <a16:creationId xmlns:a16="http://schemas.microsoft.com/office/drawing/2014/main" id="{F1A68F45-ECFA-40D1-8DE3-8AE77544A15E}"/>
              </a:ext>
            </a:extLst>
          </p:cNvPr>
          <p:cNvSpPr txBox="1"/>
          <p:nvPr/>
        </p:nvSpPr>
        <p:spPr>
          <a:xfrm>
            <a:off x="640406" y="276999"/>
            <a:ext cx="5328592" cy="1224136"/>
          </a:xfrm>
          <a:prstGeom prst="rect">
            <a:avLst/>
          </a:prstGeom>
          <a:noFill/>
        </p:spPr>
        <p:txBody>
          <a:bodyPr wrap="square" rtlCol="0">
            <a:spAutoFit/>
          </a:bodyPr>
          <a:lstStyle/>
          <a:p>
            <a:r>
              <a:rPr lang="en-GB" sz="3600" dirty="0">
                <a:solidFill>
                  <a:srgbClr val="FF0000"/>
                </a:solidFill>
              </a:rPr>
              <a:t>The School Food standards tea towel tool</a:t>
            </a:r>
          </a:p>
        </p:txBody>
      </p:sp>
    </p:spTree>
    <p:extLst>
      <p:ext uri="{BB962C8B-B14F-4D97-AF65-F5344CB8AC3E}">
        <p14:creationId xmlns:p14="http://schemas.microsoft.com/office/powerpoint/2010/main" val="407178262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E301ABA043B4B240A1DC3A308F1F0120004C4091C9A086E04481F07BE12DF39D39" ma:contentTypeVersion="13" ma:contentTypeDescription="Create a new document." ma:contentTypeScope="" ma:versionID="f48b1b6aa9fb7c3cd44abe1cd0a9d590">
  <xsd:schema xmlns:xsd="http://www.w3.org/2001/XMLSchema" xmlns:xs="http://www.w3.org/2001/XMLSchema" xmlns:p="http://schemas.microsoft.com/office/2006/metadata/properties" xmlns:ns2="5849e390-3ec1-402e-9240-a3e34b85f545" xmlns:ns3="9953576d-419c-4c5a-a36c-6e63f34b95e7" targetNamespace="http://schemas.microsoft.com/office/2006/metadata/properties" ma:root="true" ma:fieldsID="8c6e968ec27203966d81a2ab995845ea" ns2:_="" ns3:_="">
    <xsd:import namespace="5849e390-3ec1-402e-9240-a3e34b85f545"/>
    <xsd:import namespace="9953576d-419c-4c5a-a36c-6e63f34b95e7"/>
    <xsd:element name="properties">
      <xsd:complexType>
        <xsd:sequence>
          <xsd:element name="documentManagement">
            <xsd:complexType>
              <xsd:all>
                <xsd:element ref="ns2:h13ce263e7de44f8b22faf142f91590e" minOccurs="0"/>
                <xsd:element ref="ns3:TaxCatchAll" minOccurs="0"/>
                <xsd:element ref="ns3:TaxCatchAllLabel" minOccurs="0"/>
                <xsd:element ref="ns2:f6dd6c54c4ea48f7b0ab5bdc5da524c9" minOccurs="0"/>
                <xsd:element ref="ns2:ibcc2dd3f7fa43639dc0e22f7300983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9e390-3ec1-402e-9240-a3e34b85f545" elementFormDefault="qualified">
    <xsd:import namespace="http://schemas.microsoft.com/office/2006/documentManagement/types"/>
    <xsd:import namespace="http://schemas.microsoft.com/office/infopath/2007/PartnerControls"/>
    <xsd:element name="h13ce263e7de44f8b22faf142f91590e" ma:index="8" nillable="true" ma:taxonomy="true" ma:internalName="h13ce263e7de44f8b22faf142f91590e" ma:taxonomyFieldName="Function" ma:displayName="Function" ma:readOnly="false" ma:default="" ma:fieldId="{113ce263-e7de-44f8-b22f-af142f91590e}" ma:sspId="70d6af5e-d018-4566-81cb-bde2c61e1864" ma:termSetId="37e3c5b8-748f-48ce-987b-ce64a3ccd682" ma:anchorId="00000000-0000-0000-0000-000000000000" ma:open="false" ma:isKeyword="false">
      <xsd:complexType>
        <xsd:sequence>
          <xsd:element ref="pc:Terms" minOccurs="0" maxOccurs="1"/>
        </xsd:sequence>
      </xsd:complexType>
    </xsd:element>
    <xsd:element name="f6dd6c54c4ea48f7b0ab5bdc5da524c9" ma:index="12" nillable="true" ma:taxonomy="true" ma:internalName="f6dd6c54c4ea48f7b0ab5bdc5da524c9" ma:taxonomyFieldName="Activity" ma:displayName="Activity" ma:default="" ma:fieldId="{f6dd6c54-c4ea-48f7-b0ab-5bdc5da524c9}" ma:sspId="70d6af5e-d018-4566-81cb-bde2c61e1864" ma:termSetId="6ad65f11-58a9-4890-a0d3-7c9c54c0c59c" ma:anchorId="00000000-0000-0000-0000-000000000000" ma:open="false" ma:isKeyword="false">
      <xsd:complexType>
        <xsd:sequence>
          <xsd:element ref="pc:Terms" minOccurs="0" maxOccurs="1"/>
        </xsd:sequence>
      </xsd:complexType>
    </xsd:element>
    <xsd:element name="ibcc2dd3f7fa43639dc0e22f7300983e" ma:index="14" nillable="true" ma:taxonomy="true" ma:internalName="ibcc2dd3f7fa43639dc0e22f7300983e" ma:taxonomyFieldName="Transaction" ma:displayName="Transaction" ma:default="" ma:fieldId="{2bcc2dd3-f7fa-4363-9dc0-e22f7300983e}" ma:taxonomyMulti="true" ma:sspId="70d6af5e-d018-4566-81cb-bde2c61e1864" ma:termSetId="ccae6d33-676c-462a-831e-38be65c56c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53576d-419c-4c5a-a36c-6e63f34b95e7"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2a23f05-ae65-442c-b6f0-4d8ef2257ae6}" ma:internalName="TaxCatchAll" ma:showField="CatchAllData" ma:web="9953576d-419c-4c5a-a36c-6e63f34b95e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a23f05-ae65-442c-b6f0-4d8ef2257ae6}" ma:internalName="TaxCatchAllLabel" ma:readOnly="true" ma:showField="CatchAllDataLabel" ma:web="9953576d-419c-4c5a-a36c-6e63f34b95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bcc2dd3f7fa43639dc0e22f7300983e xmlns="5849e390-3ec1-402e-9240-a3e34b85f545">
      <Terms xmlns="http://schemas.microsoft.com/office/infopath/2007/PartnerControls">
        <TermInfo xmlns="http://schemas.microsoft.com/office/infopath/2007/PartnerControls">
          <TermName xmlns="http://schemas.microsoft.com/office/infopath/2007/PartnerControls">Children and Young People</TermName>
          <TermId xmlns="http://schemas.microsoft.com/office/infopath/2007/PartnerControls">0af0b39b-ff1d-43b3-94c6-4a538fbec9cc</TermId>
        </TermInfo>
      </Terms>
    </ibcc2dd3f7fa43639dc0e22f7300983e>
    <TaxCatchAll xmlns="9953576d-419c-4c5a-a36c-6e63f34b95e7">
      <Value>3</Value>
      <Value>1</Value>
      <Value>7</Value>
    </TaxCatchAll>
    <h13ce263e7de44f8b22faf142f91590e xmlns="5849e390-3ec1-402e-9240-a3e34b85f545">
      <Terms xmlns="http://schemas.microsoft.com/office/infopath/2007/PartnerControls">
        <TermInfo xmlns="http://schemas.microsoft.com/office/infopath/2007/PartnerControls">
          <TermName xmlns="http://schemas.microsoft.com/office/infopath/2007/PartnerControls">Public Health</TermName>
          <TermId xmlns="http://schemas.microsoft.com/office/infopath/2007/PartnerControls">1f75ef7c-d0eb-4299-b907-dc10e068b16b</TermId>
        </TermInfo>
      </Terms>
    </h13ce263e7de44f8b22faf142f91590e>
    <f6dd6c54c4ea48f7b0ab5bdc5da524c9 xmlns="5849e390-3ec1-402e-9240-a3e34b85f545">
      <Terms xmlns="http://schemas.microsoft.com/office/infopath/2007/PartnerControls">
        <TermInfo xmlns="http://schemas.microsoft.com/office/infopath/2007/PartnerControls">
          <TermName xmlns="http://schemas.microsoft.com/office/infopath/2007/PartnerControls">Health Improvement</TermName>
          <TermId xmlns="http://schemas.microsoft.com/office/infopath/2007/PartnerControls">ed0eecb8-60ec-4d85-9349-6160158737e0</TermId>
        </TermInfo>
      </Terms>
    </f6dd6c54c4ea48f7b0ab5bdc5da524c9>
  </documentManagement>
</p:properties>
</file>

<file path=customXml/itemProps1.xml><?xml version="1.0" encoding="utf-8"?>
<ds:datastoreItem xmlns:ds="http://schemas.openxmlformats.org/officeDocument/2006/customXml" ds:itemID="{77FE5344-4C3E-48B3-8808-F1E1CDF6A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9e390-3ec1-402e-9240-a3e34b85f545"/>
    <ds:schemaRef ds:uri="9953576d-419c-4c5a-a36c-6e63f34b95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E7AA9E-F539-4C42-8420-EDFD19B947AC}">
  <ds:schemaRefs>
    <ds:schemaRef ds:uri="http://schemas.microsoft.com/sharepoint/v3/contenttype/forms"/>
  </ds:schemaRefs>
</ds:datastoreItem>
</file>

<file path=customXml/itemProps3.xml><?xml version="1.0" encoding="utf-8"?>
<ds:datastoreItem xmlns:ds="http://schemas.openxmlformats.org/officeDocument/2006/customXml" ds:itemID="{48D33ABD-2F68-4754-A256-36CE8A9255DB}">
  <ds:schemaRefs>
    <ds:schemaRef ds:uri="http://purl.org/dc/terms/"/>
    <ds:schemaRef ds:uri="http://schemas.openxmlformats.org/package/2006/metadata/core-properties"/>
    <ds:schemaRef ds:uri="9953576d-419c-4c5a-a36c-6e63f34b95e7"/>
    <ds:schemaRef ds:uri="http://schemas.microsoft.com/office/2006/documentManagement/types"/>
    <ds:schemaRef ds:uri="http://schemas.microsoft.com/office/infopath/2007/PartnerControls"/>
    <ds:schemaRef ds:uri="http://purl.org/dc/elements/1.1/"/>
    <ds:schemaRef ds:uri="http://schemas.microsoft.com/office/2006/metadata/properties"/>
    <ds:schemaRef ds:uri="5849e390-3ec1-402e-9240-a3e34b85f54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1297</Words>
  <Application>Microsoft Office PowerPoint</Application>
  <PresentationFormat>On-screen Show (4:3)</PresentationFormat>
  <Paragraphs>132</Paragraphs>
  <Slides>19</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GDS Transport</vt:lpstr>
      <vt:lpstr>Default Design</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Cornwall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psanders1</dc:creator>
  <cp:lastModifiedBy>Niall Merrett</cp:lastModifiedBy>
  <cp:revision>2</cp:revision>
  <dcterms:created xsi:type="dcterms:W3CDTF">2012-03-06T11:45:10Z</dcterms:created>
  <dcterms:modified xsi:type="dcterms:W3CDTF">2022-07-11T09:18:28Z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100.000000000000</vt:lpwstr>
  </property>
  <property fmtid="{D5CDD505-2E9C-101B-9397-08002B2CF9AE}" pid="3" name="Activity">
    <vt:lpwstr>3;#Health Improvement|ed0eecb8-60ec-4d85-9349-6160158737e0</vt:lpwstr>
  </property>
  <property fmtid="{D5CDD505-2E9C-101B-9397-08002B2CF9AE}" pid="4" name="ContentTypeId">
    <vt:lpwstr>0x010100E301ABA043B4B240A1DC3A308F1F0120004C4091C9A086E04481F07BE12DF39D39</vt:lpwstr>
  </property>
  <property fmtid="{D5CDD505-2E9C-101B-9397-08002B2CF9AE}" pid="5" name="Function">
    <vt:lpwstr>1;#Public Health|1f75ef7c-d0eb-4299-b907-dc10e068b16b</vt:lpwstr>
  </property>
  <property fmtid="{D5CDD505-2E9C-101B-9397-08002B2CF9AE}" pid="6" name="_ExtendedDescription">
    <vt:lpwstr/>
  </property>
  <property fmtid="{D5CDD505-2E9C-101B-9397-08002B2CF9AE}" pid="7" name="Transaction">
    <vt:lpwstr>7;#Children and Young People|0af0b39b-ff1d-43b3-94c6-4a538fbec9cc</vt:lpwstr>
  </property>
  <property fmtid="{D5CDD505-2E9C-101B-9397-08002B2CF9AE}" pid="8" name="SharedWithUsers">
    <vt:lpwstr>554;#Kate Laity;#4938;#Sinead McConnell</vt:lpwstr>
  </property>
  <property fmtid="{D5CDD505-2E9C-101B-9397-08002B2CF9AE}" pid="9" name="MSIP_Label_65bade86-969a-4cfc-8d70-99d1f0adeaba_Enabled">
    <vt:lpwstr>true</vt:lpwstr>
  </property>
  <property fmtid="{D5CDD505-2E9C-101B-9397-08002B2CF9AE}" pid="10" name="MSIP_Label_65bade86-969a-4cfc-8d70-99d1f0adeaba_SetDate">
    <vt:lpwstr>2022-07-11T09:18:27Z</vt:lpwstr>
  </property>
  <property fmtid="{D5CDD505-2E9C-101B-9397-08002B2CF9AE}" pid="11" name="MSIP_Label_65bade86-969a-4cfc-8d70-99d1f0adeaba_Method">
    <vt:lpwstr>Standard</vt:lpwstr>
  </property>
  <property fmtid="{D5CDD505-2E9C-101B-9397-08002B2CF9AE}" pid="12" name="MSIP_Label_65bade86-969a-4cfc-8d70-99d1f0adeaba_Name">
    <vt:lpwstr>65bade86-969a-4cfc-8d70-99d1f0adeaba</vt:lpwstr>
  </property>
  <property fmtid="{D5CDD505-2E9C-101B-9397-08002B2CF9AE}" pid="13" name="MSIP_Label_65bade86-969a-4cfc-8d70-99d1f0adeaba_SiteId">
    <vt:lpwstr>efaa16aa-d1de-4d58-ba2e-2833fdfdd29f</vt:lpwstr>
  </property>
  <property fmtid="{D5CDD505-2E9C-101B-9397-08002B2CF9AE}" pid="14" name="MSIP_Label_65bade86-969a-4cfc-8d70-99d1f0adeaba_ActionId">
    <vt:lpwstr>1dcb049e-075f-4fd9-95a3-f8db2197f372</vt:lpwstr>
  </property>
  <property fmtid="{D5CDD505-2E9C-101B-9397-08002B2CF9AE}" pid="15" name="MSIP_Label_65bade86-969a-4cfc-8d70-99d1f0adeaba_ContentBits">
    <vt:lpwstr>1</vt:lpwstr>
  </property>
</Properties>
</file>