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diagrams/data2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Masters/notesMaster1.xml" ContentType="application/vnd.openxmlformats-officedocument.presentationml.notesMaster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5"/>
  </p:notesMasterIdLst>
  <p:handoutMasterIdLst>
    <p:handoutMasterId r:id="rId16"/>
  </p:handout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8" r:id="rId14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D3C"/>
    <a:srgbClr val="6D3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9" autoAdjust="0"/>
    <p:restoredTop sz="94660"/>
  </p:normalViewPr>
  <p:slideViewPr>
    <p:cSldViewPr>
      <p:cViewPr varScale="1">
        <p:scale>
          <a:sx n="77" d="100"/>
          <a:sy n="77" d="100"/>
        </p:scale>
        <p:origin x="121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6A0621-C4B7-4628-9906-1E98168E1F9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232BD0C-B1D4-452E-8FF4-8B2B8F50EF57}">
      <dgm:prSet phldrT="[Text]"/>
      <dgm:spPr/>
      <dgm:t>
        <a:bodyPr/>
        <a:lstStyle/>
        <a:p>
          <a:r>
            <a:rPr lang="en-GB" dirty="0"/>
            <a:t>Tinned</a:t>
          </a:r>
        </a:p>
      </dgm:t>
    </dgm:pt>
    <dgm:pt modelId="{DFE4595A-E20E-43A4-B732-B44CFC19AFE7}" type="parTrans" cxnId="{A3D40CC8-E9E0-466F-A4B8-6BC0BDC5B21E}">
      <dgm:prSet/>
      <dgm:spPr/>
      <dgm:t>
        <a:bodyPr/>
        <a:lstStyle/>
        <a:p>
          <a:endParaRPr lang="en-GB"/>
        </a:p>
      </dgm:t>
    </dgm:pt>
    <dgm:pt modelId="{4B96795B-B9DF-4306-AA9F-85A254BE2208}" type="sibTrans" cxnId="{A3D40CC8-E9E0-466F-A4B8-6BC0BDC5B21E}">
      <dgm:prSet/>
      <dgm:spPr/>
      <dgm:t>
        <a:bodyPr/>
        <a:lstStyle/>
        <a:p>
          <a:endParaRPr lang="en-GB"/>
        </a:p>
      </dgm:t>
    </dgm:pt>
    <dgm:pt modelId="{AE212E63-1E30-4473-B194-23464671E5B0}">
      <dgm:prSet phldrT="[Text]"/>
      <dgm:spPr/>
      <dgm:t>
        <a:bodyPr/>
        <a:lstStyle/>
        <a:p>
          <a:r>
            <a:rPr lang="en-GB" dirty="0"/>
            <a:t>Fresh</a:t>
          </a:r>
        </a:p>
      </dgm:t>
    </dgm:pt>
    <dgm:pt modelId="{E85F79D7-1D82-4FB0-8EF5-C58ED08985BD}" type="parTrans" cxnId="{A48972D1-83B1-49A9-8479-3BF8366012AA}">
      <dgm:prSet/>
      <dgm:spPr/>
      <dgm:t>
        <a:bodyPr/>
        <a:lstStyle/>
        <a:p>
          <a:endParaRPr lang="en-GB"/>
        </a:p>
      </dgm:t>
    </dgm:pt>
    <dgm:pt modelId="{737F7E2D-9FA4-4EFF-9DEE-A645F58833FA}" type="sibTrans" cxnId="{A48972D1-83B1-49A9-8479-3BF8366012AA}">
      <dgm:prSet/>
      <dgm:spPr/>
      <dgm:t>
        <a:bodyPr/>
        <a:lstStyle/>
        <a:p>
          <a:endParaRPr lang="en-GB"/>
        </a:p>
      </dgm:t>
    </dgm:pt>
    <dgm:pt modelId="{B52FD051-8441-435B-A79A-754F93B5693D}">
      <dgm:prSet phldrT="[Text]"/>
      <dgm:spPr/>
      <dgm:t>
        <a:bodyPr/>
        <a:lstStyle/>
        <a:p>
          <a:r>
            <a:rPr lang="en-GB" dirty="0"/>
            <a:t>Dried</a:t>
          </a:r>
        </a:p>
      </dgm:t>
    </dgm:pt>
    <dgm:pt modelId="{74AFA273-21B1-4AFF-A658-4A56B1248A60}" type="parTrans" cxnId="{BCB0A585-41DC-42BB-95B3-D45B8FF7779F}">
      <dgm:prSet/>
      <dgm:spPr/>
      <dgm:t>
        <a:bodyPr/>
        <a:lstStyle/>
        <a:p>
          <a:endParaRPr lang="en-GB"/>
        </a:p>
      </dgm:t>
    </dgm:pt>
    <dgm:pt modelId="{EDC5C5A6-E3D7-4A0D-B0DE-277D48837A2F}" type="sibTrans" cxnId="{BCB0A585-41DC-42BB-95B3-D45B8FF7779F}">
      <dgm:prSet/>
      <dgm:spPr/>
      <dgm:t>
        <a:bodyPr/>
        <a:lstStyle/>
        <a:p>
          <a:endParaRPr lang="en-GB"/>
        </a:p>
      </dgm:t>
    </dgm:pt>
    <dgm:pt modelId="{13EE535B-B731-481D-908C-5AA2AE3E5D7C}">
      <dgm:prSet phldrT="[Text]"/>
      <dgm:spPr/>
      <dgm:t>
        <a:bodyPr/>
        <a:lstStyle/>
        <a:p>
          <a:r>
            <a:rPr lang="en-GB" dirty="0"/>
            <a:t>Frozen </a:t>
          </a:r>
        </a:p>
      </dgm:t>
    </dgm:pt>
    <dgm:pt modelId="{33E828B7-0DD5-4432-9E5A-7A894B424F7A}" type="parTrans" cxnId="{B445E0FB-8DC2-4761-B161-B1166C8EFBF9}">
      <dgm:prSet/>
      <dgm:spPr/>
      <dgm:t>
        <a:bodyPr/>
        <a:lstStyle/>
        <a:p>
          <a:endParaRPr lang="en-GB"/>
        </a:p>
      </dgm:t>
    </dgm:pt>
    <dgm:pt modelId="{8F335FA6-7A7E-4203-B1A6-6175FD3ECBD9}" type="sibTrans" cxnId="{B445E0FB-8DC2-4761-B161-B1166C8EFBF9}">
      <dgm:prSet/>
      <dgm:spPr/>
      <dgm:t>
        <a:bodyPr/>
        <a:lstStyle/>
        <a:p>
          <a:endParaRPr lang="en-GB"/>
        </a:p>
      </dgm:t>
    </dgm:pt>
    <dgm:pt modelId="{DDE267B8-73F0-48B0-B76D-7D3CE82765E7}">
      <dgm:prSet phldrT="[Text]"/>
      <dgm:spPr/>
      <dgm:t>
        <a:bodyPr/>
        <a:lstStyle/>
        <a:p>
          <a:r>
            <a:rPr lang="en-GB" dirty="0"/>
            <a:t>Juice/Smoothies</a:t>
          </a:r>
        </a:p>
      </dgm:t>
    </dgm:pt>
    <dgm:pt modelId="{43C45F73-4312-4C78-B0E7-19B73696B584}" type="parTrans" cxnId="{1C436845-A1F8-49FF-A099-83F1BDEC7A0D}">
      <dgm:prSet/>
      <dgm:spPr/>
      <dgm:t>
        <a:bodyPr/>
        <a:lstStyle/>
        <a:p>
          <a:endParaRPr lang="en-GB"/>
        </a:p>
      </dgm:t>
    </dgm:pt>
    <dgm:pt modelId="{5320AFF6-765D-4780-99DF-9CB8A8953CD9}" type="sibTrans" cxnId="{1C436845-A1F8-49FF-A099-83F1BDEC7A0D}">
      <dgm:prSet/>
      <dgm:spPr/>
      <dgm:t>
        <a:bodyPr/>
        <a:lstStyle/>
        <a:p>
          <a:endParaRPr lang="en-GB"/>
        </a:p>
      </dgm:t>
    </dgm:pt>
    <dgm:pt modelId="{B653A7F9-866B-4BF9-AF19-43D6D5856F4B}">
      <dgm:prSet/>
      <dgm:spPr/>
      <dgm:t>
        <a:bodyPr/>
        <a:lstStyle/>
        <a:p>
          <a:r>
            <a:rPr lang="en-GB" dirty="0"/>
            <a:t>Beans and pulses </a:t>
          </a:r>
        </a:p>
      </dgm:t>
    </dgm:pt>
    <dgm:pt modelId="{96D4631F-6EA4-452B-BCCB-9D96BBC8C314}" type="parTrans" cxnId="{520BC603-D2DA-44EB-A2BD-6BC5241E411D}">
      <dgm:prSet/>
      <dgm:spPr/>
      <dgm:t>
        <a:bodyPr/>
        <a:lstStyle/>
        <a:p>
          <a:endParaRPr lang="en-GB"/>
        </a:p>
      </dgm:t>
    </dgm:pt>
    <dgm:pt modelId="{C5256D57-B91A-4A2B-8B70-6061F19EB02F}" type="sibTrans" cxnId="{520BC603-D2DA-44EB-A2BD-6BC5241E411D}">
      <dgm:prSet/>
      <dgm:spPr/>
      <dgm:t>
        <a:bodyPr/>
        <a:lstStyle/>
        <a:p>
          <a:endParaRPr lang="en-GB"/>
        </a:p>
      </dgm:t>
    </dgm:pt>
    <dgm:pt modelId="{ADF2C322-FD1B-48C6-8F43-0036BC0D0979}" type="pres">
      <dgm:prSet presAssocID="{7E6A0621-C4B7-4628-9906-1E98168E1F9F}" presName="diagram" presStyleCnt="0">
        <dgm:presLayoutVars>
          <dgm:dir/>
          <dgm:resizeHandles val="exact"/>
        </dgm:presLayoutVars>
      </dgm:prSet>
      <dgm:spPr/>
    </dgm:pt>
    <dgm:pt modelId="{8AF8CB25-38B6-4E01-A042-58BCBF576122}" type="pres">
      <dgm:prSet presAssocID="{D232BD0C-B1D4-452E-8FF4-8B2B8F50EF57}" presName="node" presStyleLbl="node1" presStyleIdx="0" presStyleCnt="6" custLinFactNeighborX="-4460" custLinFactNeighborY="-2304">
        <dgm:presLayoutVars>
          <dgm:bulletEnabled val="1"/>
        </dgm:presLayoutVars>
      </dgm:prSet>
      <dgm:spPr/>
    </dgm:pt>
    <dgm:pt modelId="{3DC8E01C-7AC1-4AB5-82ED-C3BB90A9C408}" type="pres">
      <dgm:prSet presAssocID="{4B96795B-B9DF-4306-AA9F-85A254BE2208}" presName="sibTrans" presStyleCnt="0"/>
      <dgm:spPr/>
    </dgm:pt>
    <dgm:pt modelId="{44D351F4-C691-4D26-8E39-14DFB1BA8FED}" type="pres">
      <dgm:prSet presAssocID="{AE212E63-1E30-4473-B194-23464671E5B0}" presName="node" presStyleLbl="node1" presStyleIdx="1" presStyleCnt="6">
        <dgm:presLayoutVars>
          <dgm:bulletEnabled val="1"/>
        </dgm:presLayoutVars>
      </dgm:prSet>
      <dgm:spPr/>
    </dgm:pt>
    <dgm:pt modelId="{5652B415-5314-485F-BAB8-8EBBE7FC3DB2}" type="pres">
      <dgm:prSet presAssocID="{737F7E2D-9FA4-4EFF-9DEE-A645F58833FA}" presName="sibTrans" presStyleCnt="0"/>
      <dgm:spPr/>
    </dgm:pt>
    <dgm:pt modelId="{5E8C9CC3-135E-4F0D-96C5-3DA3775A60E4}" type="pres">
      <dgm:prSet presAssocID="{B52FD051-8441-435B-A79A-754F93B5693D}" presName="node" presStyleLbl="node1" presStyleIdx="2" presStyleCnt="6">
        <dgm:presLayoutVars>
          <dgm:bulletEnabled val="1"/>
        </dgm:presLayoutVars>
      </dgm:prSet>
      <dgm:spPr/>
    </dgm:pt>
    <dgm:pt modelId="{181B50EC-2476-4B2C-83A4-A10A839BF640}" type="pres">
      <dgm:prSet presAssocID="{EDC5C5A6-E3D7-4A0D-B0DE-277D48837A2F}" presName="sibTrans" presStyleCnt="0"/>
      <dgm:spPr/>
    </dgm:pt>
    <dgm:pt modelId="{F171F08F-C0FB-49CF-B8F5-700BD64D1836}" type="pres">
      <dgm:prSet presAssocID="{13EE535B-B731-481D-908C-5AA2AE3E5D7C}" presName="node" presStyleLbl="node1" presStyleIdx="3" presStyleCnt="6">
        <dgm:presLayoutVars>
          <dgm:bulletEnabled val="1"/>
        </dgm:presLayoutVars>
      </dgm:prSet>
      <dgm:spPr/>
    </dgm:pt>
    <dgm:pt modelId="{D490316C-745E-4C91-9BD0-AA371AF730C5}" type="pres">
      <dgm:prSet presAssocID="{8F335FA6-7A7E-4203-B1A6-6175FD3ECBD9}" presName="sibTrans" presStyleCnt="0"/>
      <dgm:spPr/>
    </dgm:pt>
    <dgm:pt modelId="{DE2E2FC6-4D74-4CB9-909B-70F00DB6736F}" type="pres">
      <dgm:prSet presAssocID="{DDE267B8-73F0-48B0-B76D-7D3CE82765E7}" presName="node" presStyleLbl="node1" presStyleIdx="4" presStyleCnt="6">
        <dgm:presLayoutVars>
          <dgm:bulletEnabled val="1"/>
        </dgm:presLayoutVars>
      </dgm:prSet>
      <dgm:spPr/>
    </dgm:pt>
    <dgm:pt modelId="{FF612D32-990A-4527-8577-02A2B5EB2245}" type="pres">
      <dgm:prSet presAssocID="{5320AFF6-765D-4780-99DF-9CB8A8953CD9}" presName="sibTrans" presStyleCnt="0"/>
      <dgm:spPr/>
    </dgm:pt>
    <dgm:pt modelId="{287BF932-1675-4475-A7DD-2C33103BA392}" type="pres">
      <dgm:prSet presAssocID="{B653A7F9-866B-4BF9-AF19-43D6D5856F4B}" presName="node" presStyleLbl="node1" presStyleIdx="5" presStyleCnt="6">
        <dgm:presLayoutVars>
          <dgm:bulletEnabled val="1"/>
        </dgm:presLayoutVars>
      </dgm:prSet>
      <dgm:spPr/>
    </dgm:pt>
  </dgm:ptLst>
  <dgm:cxnLst>
    <dgm:cxn modelId="{520BC603-D2DA-44EB-A2BD-6BC5241E411D}" srcId="{7E6A0621-C4B7-4628-9906-1E98168E1F9F}" destId="{B653A7F9-866B-4BF9-AF19-43D6D5856F4B}" srcOrd="5" destOrd="0" parTransId="{96D4631F-6EA4-452B-BCCB-9D96BBC8C314}" sibTransId="{C5256D57-B91A-4A2B-8B70-6061F19EB02F}"/>
    <dgm:cxn modelId="{219AFB20-B5A2-4154-B1EF-2DB3F45C974A}" type="presOf" srcId="{7E6A0621-C4B7-4628-9906-1E98168E1F9F}" destId="{ADF2C322-FD1B-48C6-8F43-0036BC0D0979}" srcOrd="0" destOrd="0" presId="urn:microsoft.com/office/officeart/2005/8/layout/default"/>
    <dgm:cxn modelId="{1EEDDC2A-189A-4577-AC45-C94D69762298}" type="presOf" srcId="{B52FD051-8441-435B-A79A-754F93B5693D}" destId="{5E8C9CC3-135E-4F0D-96C5-3DA3775A60E4}" srcOrd="0" destOrd="0" presId="urn:microsoft.com/office/officeart/2005/8/layout/default"/>
    <dgm:cxn modelId="{1C436845-A1F8-49FF-A099-83F1BDEC7A0D}" srcId="{7E6A0621-C4B7-4628-9906-1E98168E1F9F}" destId="{DDE267B8-73F0-48B0-B76D-7D3CE82765E7}" srcOrd="4" destOrd="0" parTransId="{43C45F73-4312-4C78-B0E7-19B73696B584}" sibTransId="{5320AFF6-765D-4780-99DF-9CB8A8953CD9}"/>
    <dgm:cxn modelId="{F54CE251-757E-415A-9224-797859AD6803}" type="presOf" srcId="{B653A7F9-866B-4BF9-AF19-43D6D5856F4B}" destId="{287BF932-1675-4475-A7DD-2C33103BA392}" srcOrd="0" destOrd="0" presId="urn:microsoft.com/office/officeart/2005/8/layout/default"/>
    <dgm:cxn modelId="{BCB0A585-41DC-42BB-95B3-D45B8FF7779F}" srcId="{7E6A0621-C4B7-4628-9906-1E98168E1F9F}" destId="{B52FD051-8441-435B-A79A-754F93B5693D}" srcOrd="2" destOrd="0" parTransId="{74AFA273-21B1-4AFF-A658-4A56B1248A60}" sibTransId="{EDC5C5A6-E3D7-4A0D-B0DE-277D48837A2F}"/>
    <dgm:cxn modelId="{5E98969D-DADC-43EC-878E-D6CF3F4A2706}" type="presOf" srcId="{DDE267B8-73F0-48B0-B76D-7D3CE82765E7}" destId="{DE2E2FC6-4D74-4CB9-909B-70F00DB6736F}" srcOrd="0" destOrd="0" presId="urn:microsoft.com/office/officeart/2005/8/layout/default"/>
    <dgm:cxn modelId="{A03962B7-8F03-4B25-84BF-E0749954AF5C}" type="presOf" srcId="{13EE535B-B731-481D-908C-5AA2AE3E5D7C}" destId="{F171F08F-C0FB-49CF-B8F5-700BD64D1836}" srcOrd="0" destOrd="0" presId="urn:microsoft.com/office/officeart/2005/8/layout/default"/>
    <dgm:cxn modelId="{8FEF25C0-7926-49E6-9B3C-8241901274D2}" type="presOf" srcId="{AE212E63-1E30-4473-B194-23464671E5B0}" destId="{44D351F4-C691-4D26-8E39-14DFB1BA8FED}" srcOrd="0" destOrd="0" presId="urn:microsoft.com/office/officeart/2005/8/layout/default"/>
    <dgm:cxn modelId="{A3D40CC8-E9E0-466F-A4B8-6BC0BDC5B21E}" srcId="{7E6A0621-C4B7-4628-9906-1E98168E1F9F}" destId="{D232BD0C-B1D4-452E-8FF4-8B2B8F50EF57}" srcOrd="0" destOrd="0" parTransId="{DFE4595A-E20E-43A4-B732-B44CFC19AFE7}" sibTransId="{4B96795B-B9DF-4306-AA9F-85A254BE2208}"/>
    <dgm:cxn modelId="{A48972D1-83B1-49A9-8479-3BF8366012AA}" srcId="{7E6A0621-C4B7-4628-9906-1E98168E1F9F}" destId="{AE212E63-1E30-4473-B194-23464671E5B0}" srcOrd="1" destOrd="0" parTransId="{E85F79D7-1D82-4FB0-8EF5-C58ED08985BD}" sibTransId="{737F7E2D-9FA4-4EFF-9DEE-A645F58833FA}"/>
    <dgm:cxn modelId="{7FE00BF7-E9D7-4BAB-8046-430E83AA43DE}" type="presOf" srcId="{D232BD0C-B1D4-452E-8FF4-8B2B8F50EF57}" destId="{8AF8CB25-38B6-4E01-A042-58BCBF576122}" srcOrd="0" destOrd="0" presId="urn:microsoft.com/office/officeart/2005/8/layout/default"/>
    <dgm:cxn modelId="{B445E0FB-8DC2-4761-B161-B1166C8EFBF9}" srcId="{7E6A0621-C4B7-4628-9906-1E98168E1F9F}" destId="{13EE535B-B731-481D-908C-5AA2AE3E5D7C}" srcOrd="3" destOrd="0" parTransId="{33E828B7-0DD5-4432-9E5A-7A894B424F7A}" sibTransId="{8F335FA6-7A7E-4203-B1A6-6175FD3ECBD9}"/>
    <dgm:cxn modelId="{E2A8233B-CD6D-48E7-BE96-B15803F80825}" type="presParOf" srcId="{ADF2C322-FD1B-48C6-8F43-0036BC0D0979}" destId="{8AF8CB25-38B6-4E01-A042-58BCBF576122}" srcOrd="0" destOrd="0" presId="urn:microsoft.com/office/officeart/2005/8/layout/default"/>
    <dgm:cxn modelId="{6FE6347C-F94E-4FE2-81B2-02BC203346A7}" type="presParOf" srcId="{ADF2C322-FD1B-48C6-8F43-0036BC0D0979}" destId="{3DC8E01C-7AC1-4AB5-82ED-C3BB90A9C408}" srcOrd="1" destOrd="0" presId="urn:microsoft.com/office/officeart/2005/8/layout/default"/>
    <dgm:cxn modelId="{821DB0B8-6E38-425B-9E65-736EE8770C62}" type="presParOf" srcId="{ADF2C322-FD1B-48C6-8F43-0036BC0D0979}" destId="{44D351F4-C691-4D26-8E39-14DFB1BA8FED}" srcOrd="2" destOrd="0" presId="urn:microsoft.com/office/officeart/2005/8/layout/default"/>
    <dgm:cxn modelId="{C63E1B9B-C25A-4853-9BB6-D0040EBDB432}" type="presParOf" srcId="{ADF2C322-FD1B-48C6-8F43-0036BC0D0979}" destId="{5652B415-5314-485F-BAB8-8EBBE7FC3DB2}" srcOrd="3" destOrd="0" presId="urn:microsoft.com/office/officeart/2005/8/layout/default"/>
    <dgm:cxn modelId="{DA59550F-9D44-4F43-AFE5-42443CDBF3BB}" type="presParOf" srcId="{ADF2C322-FD1B-48C6-8F43-0036BC0D0979}" destId="{5E8C9CC3-135E-4F0D-96C5-3DA3775A60E4}" srcOrd="4" destOrd="0" presId="urn:microsoft.com/office/officeart/2005/8/layout/default"/>
    <dgm:cxn modelId="{A9493FAA-76AB-4A5A-9FD6-EF77BF7B5543}" type="presParOf" srcId="{ADF2C322-FD1B-48C6-8F43-0036BC0D0979}" destId="{181B50EC-2476-4B2C-83A4-A10A839BF640}" srcOrd="5" destOrd="0" presId="urn:microsoft.com/office/officeart/2005/8/layout/default"/>
    <dgm:cxn modelId="{4694C3C6-C28F-46D5-985D-DD1D4025B2E9}" type="presParOf" srcId="{ADF2C322-FD1B-48C6-8F43-0036BC0D0979}" destId="{F171F08F-C0FB-49CF-B8F5-700BD64D1836}" srcOrd="6" destOrd="0" presId="urn:microsoft.com/office/officeart/2005/8/layout/default"/>
    <dgm:cxn modelId="{6E4E2EE9-2E49-43B7-8F1A-7FEFACFBDB4D}" type="presParOf" srcId="{ADF2C322-FD1B-48C6-8F43-0036BC0D0979}" destId="{D490316C-745E-4C91-9BD0-AA371AF730C5}" srcOrd="7" destOrd="0" presId="urn:microsoft.com/office/officeart/2005/8/layout/default"/>
    <dgm:cxn modelId="{3E9F64E9-4766-430B-9AE3-F31F5BE8D17D}" type="presParOf" srcId="{ADF2C322-FD1B-48C6-8F43-0036BC0D0979}" destId="{DE2E2FC6-4D74-4CB9-909B-70F00DB6736F}" srcOrd="8" destOrd="0" presId="urn:microsoft.com/office/officeart/2005/8/layout/default"/>
    <dgm:cxn modelId="{9FB0CF7A-91EF-4C2B-842C-BEC4A745930B}" type="presParOf" srcId="{ADF2C322-FD1B-48C6-8F43-0036BC0D0979}" destId="{FF612D32-990A-4527-8577-02A2B5EB2245}" srcOrd="9" destOrd="0" presId="urn:microsoft.com/office/officeart/2005/8/layout/default"/>
    <dgm:cxn modelId="{C2486294-842F-45B4-8A1C-10A76D4EA9E4}" type="presParOf" srcId="{ADF2C322-FD1B-48C6-8F43-0036BC0D0979}" destId="{287BF932-1675-4475-A7DD-2C33103BA39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B5665C-4540-4969-A2E4-2BEB590406F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922ABDF-5FA2-4C2D-92C8-75A2C686ABE5}">
      <dgm:prSet phldrT="[Text]"/>
      <dgm:spPr/>
      <dgm:t>
        <a:bodyPr/>
        <a:lstStyle/>
        <a:p>
          <a:r>
            <a:rPr lang="en-GB" dirty="0"/>
            <a:t>Potatoes</a:t>
          </a:r>
        </a:p>
      </dgm:t>
    </dgm:pt>
    <dgm:pt modelId="{45F5022D-888B-4E2F-BD51-62AAE3F5D06C}" type="parTrans" cxnId="{60337EF4-7497-42D6-A02B-33B9F7DC5C95}">
      <dgm:prSet/>
      <dgm:spPr/>
      <dgm:t>
        <a:bodyPr/>
        <a:lstStyle/>
        <a:p>
          <a:endParaRPr lang="en-GB"/>
        </a:p>
      </dgm:t>
    </dgm:pt>
    <dgm:pt modelId="{75EE143F-EDA7-4893-97B1-63BCD10A782E}" type="sibTrans" cxnId="{60337EF4-7497-42D6-A02B-33B9F7DC5C95}">
      <dgm:prSet/>
      <dgm:spPr/>
      <dgm:t>
        <a:bodyPr/>
        <a:lstStyle/>
        <a:p>
          <a:endParaRPr lang="en-GB"/>
        </a:p>
      </dgm:t>
    </dgm:pt>
    <dgm:pt modelId="{B09A1515-2D19-453C-950F-5846297B577C}">
      <dgm:prSet phldrT="[Text]"/>
      <dgm:spPr/>
      <dgm:t>
        <a:bodyPr/>
        <a:lstStyle/>
        <a:p>
          <a:r>
            <a:rPr lang="en-GB" dirty="0"/>
            <a:t>Cous </a:t>
          </a:r>
          <a:r>
            <a:rPr lang="en-GB" dirty="0" err="1"/>
            <a:t>Cous</a:t>
          </a:r>
          <a:endParaRPr lang="en-GB" dirty="0"/>
        </a:p>
      </dgm:t>
    </dgm:pt>
    <dgm:pt modelId="{5E2A84B8-3CFC-4BCE-BD6F-BB046720AC4F}" type="parTrans" cxnId="{0B621E46-88C4-43FA-B1E5-6B8942DAECC3}">
      <dgm:prSet/>
      <dgm:spPr/>
      <dgm:t>
        <a:bodyPr/>
        <a:lstStyle/>
        <a:p>
          <a:endParaRPr lang="en-GB"/>
        </a:p>
      </dgm:t>
    </dgm:pt>
    <dgm:pt modelId="{DA05CF63-A0AA-4548-A86B-D54C2C3B52FC}" type="sibTrans" cxnId="{0B621E46-88C4-43FA-B1E5-6B8942DAECC3}">
      <dgm:prSet/>
      <dgm:spPr/>
      <dgm:t>
        <a:bodyPr/>
        <a:lstStyle/>
        <a:p>
          <a:endParaRPr lang="en-GB"/>
        </a:p>
      </dgm:t>
    </dgm:pt>
    <dgm:pt modelId="{4D75F2F4-40D1-447A-9B61-C7D81D22A238}">
      <dgm:prSet phldrT="[Text]"/>
      <dgm:spPr/>
      <dgm:t>
        <a:bodyPr/>
        <a:lstStyle/>
        <a:p>
          <a:r>
            <a:rPr lang="en-GB" dirty="0"/>
            <a:t>Rice </a:t>
          </a:r>
        </a:p>
      </dgm:t>
    </dgm:pt>
    <dgm:pt modelId="{016E98CE-935D-4B17-8BAD-E92E29115EFA}" type="parTrans" cxnId="{F7F2401D-5624-4EB2-89C1-D0E77A73FBE0}">
      <dgm:prSet/>
      <dgm:spPr/>
      <dgm:t>
        <a:bodyPr/>
        <a:lstStyle/>
        <a:p>
          <a:endParaRPr lang="en-GB"/>
        </a:p>
      </dgm:t>
    </dgm:pt>
    <dgm:pt modelId="{14781CE5-0ABF-481C-AF52-38968B4FC38D}" type="sibTrans" cxnId="{F7F2401D-5624-4EB2-89C1-D0E77A73FBE0}">
      <dgm:prSet/>
      <dgm:spPr/>
      <dgm:t>
        <a:bodyPr/>
        <a:lstStyle/>
        <a:p>
          <a:endParaRPr lang="en-GB"/>
        </a:p>
      </dgm:t>
    </dgm:pt>
    <dgm:pt modelId="{93AF5580-ED98-4CAF-995C-75F0CB762110}">
      <dgm:prSet phldrT="[Text]"/>
      <dgm:spPr/>
      <dgm:t>
        <a:bodyPr/>
        <a:lstStyle/>
        <a:p>
          <a:r>
            <a:rPr lang="en-GB" dirty="0"/>
            <a:t>Pasta</a:t>
          </a:r>
        </a:p>
      </dgm:t>
    </dgm:pt>
    <dgm:pt modelId="{B89F1800-E809-4D1F-9CC8-98020C906B7F}" type="parTrans" cxnId="{99974DF7-7109-4E10-B782-F9BB31C3E1FB}">
      <dgm:prSet/>
      <dgm:spPr/>
      <dgm:t>
        <a:bodyPr/>
        <a:lstStyle/>
        <a:p>
          <a:endParaRPr lang="en-GB"/>
        </a:p>
      </dgm:t>
    </dgm:pt>
    <dgm:pt modelId="{F3F786BC-1AFA-45C9-8976-AB9CC2D00507}" type="sibTrans" cxnId="{99974DF7-7109-4E10-B782-F9BB31C3E1FB}">
      <dgm:prSet/>
      <dgm:spPr/>
      <dgm:t>
        <a:bodyPr/>
        <a:lstStyle/>
        <a:p>
          <a:endParaRPr lang="en-GB"/>
        </a:p>
      </dgm:t>
    </dgm:pt>
    <dgm:pt modelId="{80D7B942-88EC-4EC5-95C1-599299914A37}">
      <dgm:prSet phldrT="[Text]"/>
      <dgm:spPr/>
      <dgm:t>
        <a:bodyPr/>
        <a:lstStyle/>
        <a:p>
          <a:r>
            <a:rPr lang="en-GB" dirty="0"/>
            <a:t>Oats </a:t>
          </a:r>
        </a:p>
      </dgm:t>
    </dgm:pt>
    <dgm:pt modelId="{01266F2D-9401-4AB9-98D4-BB35B26BA9DA}" type="parTrans" cxnId="{EB55C0C2-F5F8-4918-9666-C68023E2B0A5}">
      <dgm:prSet/>
      <dgm:spPr/>
      <dgm:t>
        <a:bodyPr/>
        <a:lstStyle/>
        <a:p>
          <a:endParaRPr lang="en-GB"/>
        </a:p>
      </dgm:t>
    </dgm:pt>
    <dgm:pt modelId="{14A5C7E8-BFF8-474E-942E-3C974932FAB4}" type="sibTrans" cxnId="{EB55C0C2-F5F8-4918-9666-C68023E2B0A5}">
      <dgm:prSet/>
      <dgm:spPr/>
      <dgm:t>
        <a:bodyPr/>
        <a:lstStyle/>
        <a:p>
          <a:endParaRPr lang="en-GB"/>
        </a:p>
      </dgm:t>
    </dgm:pt>
    <dgm:pt modelId="{2CB1496F-3ABF-49D4-BC16-B58C0FAB8459}">
      <dgm:prSet/>
      <dgm:spPr/>
      <dgm:t>
        <a:bodyPr/>
        <a:lstStyle/>
        <a:p>
          <a:r>
            <a:rPr lang="en-GB" dirty="0"/>
            <a:t>Bread</a:t>
          </a:r>
        </a:p>
      </dgm:t>
    </dgm:pt>
    <dgm:pt modelId="{6CCC81D6-D540-4260-B67D-F5868AA9247B}" type="parTrans" cxnId="{940EDDC0-9224-4669-A84B-13B93ACA6B21}">
      <dgm:prSet/>
      <dgm:spPr/>
      <dgm:t>
        <a:bodyPr/>
        <a:lstStyle/>
        <a:p>
          <a:endParaRPr lang="en-GB"/>
        </a:p>
      </dgm:t>
    </dgm:pt>
    <dgm:pt modelId="{50C7A6B2-C940-433F-896F-FB7BA6EAB7A5}" type="sibTrans" cxnId="{940EDDC0-9224-4669-A84B-13B93ACA6B21}">
      <dgm:prSet/>
      <dgm:spPr/>
      <dgm:t>
        <a:bodyPr/>
        <a:lstStyle/>
        <a:p>
          <a:endParaRPr lang="en-GB"/>
        </a:p>
      </dgm:t>
    </dgm:pt>
    <dgm:pt modelId="{324CAF0E-4211-4021-B11E-8E0D79B36B94}">
      <dgm:prSet/>
      <dgm:spPr/>
      <dgm:t>
        <a:bodyPr/>
        <a:lstStyle/>
        <a:p>
          <a:r>
            <a:rPr lang="en-GB" dirty="0"/>
            <a:t>Wraps</a:t>
          </a:r>
        </a:p>
      </dgm:t>
    </dgm:pt>
    <dgm:pt modelId="{B31883CE-91F4-4007-ABD2-ED3317F267C0}" type="parTrans" cxnId="{135ED107-F2EB-458B-9ED4-727D500724ED}">
      <dgm:prSet/>
      <dgm:spPr/>
      <dgm:t>
        <a:bodyPr/>
        <a:lstStyle/>
        <a:p>
          <a:endParaRPr lang="en-GB"/>
        </a:p>
      </dgm:t>
    </dgm:pt>
    <dgm:pt modelId="{61B8D1DF-D9A2-40A6-9556-5A75AB9421D2}" type="sibTrans" cxnId="{135ED107-F2EB-458B-9ED4-727D500724ED}">
      <dgm:prSet/>
      <dgm:spPr/>
      <dgm:t>
        <a:bodyPr/>
        <a:lstStyle/>
        <a:p>
          <a:endParaRPr lang="en-GB"/>
        </a:p>
      </dgm:t>
    </dgm:pt>
    <dgm:pt modelId="{A94860EE-119B-4909-BA17-B64376298E42}">
      <dgm:prSet/>
      <dgm:spPr/>
      <dgm:t>
        <a:bodyPr/>
        <a:lstStyle/>
        <a:p>
          <a:r>
            <a:rPr lang="en-GB" dirty="0"/>
            <a:t>Noodles </a:t>
          </a:r>
        </a:p>
      </dgm:t>
    </dgm:pt>
    <dgm:pt modelId="{9A19D09B-71F8-4450-AF91-303B819EC293}" type="parTrans" cxnId="{0AA8BAC3-3F16-4CDE-8F67-490B56E795F2}">
      <dgm:prSet/>
      <dgm:spPr/>
      <dgm:t>
        <a:bodyPr/>
        <a:lstStyle/>
        <a:p>
          <a:endParaRPr lang="en-GB"/>
        </a:p>
      </dgm:t>
    </dgm:pt>
    <dgm:pt modelId="{754FBD80-8391-4D69-9C31-ED42B39DBDE5}" type="sibTrans" cxnId="{0AA8BAC3-3F16-4CDE-8F67-490B56E795F2}">
      <dgm:prSet/>
      <dgm:spPr/>
      <dgm:t>
        <a:bodyPr/>
        <a:lstStyle/>
        <a:p>
          <a:endParaRPr lang="en-GB"/>
        </a:p>
      </dgm:t>
    </dgm:pt>
    <dgm:pt modelId="{E2648B41-5CB5-4B48-BD5C-7BDD8722F1A6}" type="pres">
      <dgm:prSet presAssocID="{BBB5665C-4540-4969-A2E4-2BEB590406F9}" presName="diagram" presStyleCnt="0">
        <dgm:presLayoutVars>
          <dgm:dir/>
          <dgm:resizeHandles val="exact"/>
        </dgm:presLayoutVars>
      </dgm:prSet>
      <dgm:spPr/>
    </dgm:pt>
    <dgm:pt modelId="{A8A8662B-852C-4CFC-ACF1-66256C327C4E}" type="pres">
      <dgm:prSet presAssocID="{1922ABDF-5FA2-4C2D-92C8-75A2C686ABE5}" presName="node" presStyleLbl="node1" presStyleIdx="0" presStyleCnt="8">
        <dgm:presLayoutVars>
          <dgm:bulletEnabled val="1"/>
        </dgm:presLayoutVars>
      </dgm:prSet>
      <dgm:spPr/>
    </dgm:pt>
    <dgm:pt modelId="{F0364DC4-2F8B-4145-BB09-E7C2DBE14A9B}" type="pres">
      <dgm:prSet presAssocID="{75EE143F-EDA7-4893-97B1-63BCD10A782E}" presName="sibTrans" presStyleCnt="0"/>
      <dgm:spPr/>
    </dgm:pt>
    <dgm:pt modelId="{5D70ADE5-3304-4881-86DF-C9E43CF33A3E}" type="pres">
      <dgm:prSet presAssocID="{B09A1515-2D19-453C-950F-5846297B577C}" presName="node" presStyleLbl="node1" presStyleIdx="1" presStyleCnt="8">
        <dgm:presLayoutVars>
          <dgm:bulletEnabled val="1"/>
        </dgm:presLayoutVars>
      </dgm:prSet>
      <dgm:spPr/>
    </dgm:pt>
    <dgm:pt modelId="{CA1BADE2-549B-4898-AD64-FAFFA63F5DED}" type="pres">
      <dgm:prSet presAssocID="{DA05CF63-A0AA-4548-A86B-D54C2C3B52FC}" presName="sibTrans" presStyleCnt="0"/>
      <dgm:spPr/>
    </dgm:pt>
    <dgm:pt modelId="{F9280ED6-1BD0-4A54-A2CA-468102DDF083}" type="pres">
      <dgm:prSet presAssocID="{4D75F2F4-40D1-447A-9B61-C7D81D22A238}" presName="node" presStyleLbl="node1" presStyleIdx="2" presStyleCnt="8">
        <dgm:presLayoutVars>
          <dgm:bulletEnabled val="1"/>
        </dgm:presLayoutVars>
      </dgm:prSet>
      <dgm:spPr/>
    </dgm:pt>
    <dgm:pt modelId="{7EEF08A6-2CE6-4B64-9517-C4243E4B1441}" type="pres">
      <dgm:prSet presAssocID="{14781CE5-0ABF-481C-AF52-38968B4FC38D}" presName="sibTrans" presStyleCnt="0"/>
      <dgm:spPr/>
    </dgm:pt>
    <dgm:pt modelId="{3F521EBC-C503-4AA5-965E-7111046AEA7D}" type="pres">
      <dgm:prSet presAssocID="{93AF5580-ED98-4CAF-995C-75F0CB762110}" presName="node" presStyleLbl="node1" presStyleIdx="3" presStyleCnt="8">
        <dgm:presLayoutVars>
          <dgm:bulletEnabled val="1"/>
        </dgm:presLayoutVars>
      </dgm:prSet>
      <dgm:spPr/>
    </dgm:pt>
    <dgm:pt modelId="{3FBD70D3-A066-4409-92F1-259A156A06D6}" type="pres">
      <dgm:prSet presAssocID="{F3F786BC-1AFA-45C9-8976-AB9CC2D00507}" presName="sibTrans" presStyleCnt="0"/>
      <dgm:spPr/>
    </dgm:pt>
    <dgm:pt modelId="{395FFEEA-7C48-4AEC-B6D4-D726229FFE39}" type="pres">
      <dgm:prSet presAssocID="{80D7B942-88EC-4EC5-95C1-599299914A37}" presName="node" presStyleLbl="node1" presStyleIdx="4" presStyleCnt="8">
        <dgm:presLayoutVars>
          <dgm:bulletEnabled val="1"/>
        </dgm:presLayoutVars>
      </dgm:prSet>
      <dgm:spPr/>
    </dgm:pt>
    <dgm:pt modelId="{E32D9AE7-C181-4C5C-8558-9BDABF4D67F5}" type="pres">
      <dgm:prSet presAssocID="{14A5C7E8-BFF8-474E-942E-3C974932FAB4}" presName="sibTrans" presStyleCnt="0"/>
      <dgm:spPr/>
    </dgm:pt>
    <dgm:pt modelId="{E764B52A-4135-4354-9900-1DF7E30E8DB5}" type="pres">
      <dgm:prSet presAssocID="{2CB1496F-3ABF-49D4-BC16-B58C0FAB8459}" presName="node" presStyleLbl="node1" presStyleIdx="5" presStyleCnt="8">
        <dgm:presLayoutVars>
          <dgm:bulletEnabled val="1"/>
        </dgm:presLayoutVars>
      </dgm:prSet>
      <dgm:spPr/>
    </dgm:pt>
    <dgm:pt modelId="{A1C9AFEF-98C0-4A41-B158-F985143F3800}" type="pres">
      <dgm:prSet presAssocID="{50C7A6B2-C940-433F-896F-FB7BA6EAB7A5}" presName="sibTrans" presStyleCnt="0"/>
      <dgm:spPr/>
    </dgm:pt>
    <dgm:pt modelId="{C854381C-0C56-4857-9F9D-5F01ABF43237}" type="pres">
      <dgm:prSet presAssocID="{324CAF0E-4211-4021-B11E-8E0D79B36B94}" presName="node" presStyleLbl="node1" presStyleIdx="6" presStyleCnt="8">
        <dgm:presLayoutVars>
          <dgm:bulletEnabled val="1"/>
        </dgm:presLayoutVars>
      </dgm:prSet>
      <dgm:spPr/>
    </dgm:pt>
    <dgm:pt modelId="{A22250F0-572F-41EE-B3D7-7DC9E0664689}" type="pres">
      <dgm:prSet presAssocID="{61B8D1DF-D9A2-40A6-9556-5A75AB9421D2}" presName="sibTrans" presStyleCnt="0"/>
      <dgm:spPr/>
    </dgm:pt>
    <dgm:pt modelId="{8C53E00C-1EDF-4125-B156-CD3C4CC533B6}" type="pres">
      <dgm:prSet presAssocID="{A94860EE-119B-4909-BA17-B64376298E42}" presName="node" presStyleLbl="node1" presStyleIdx="7" presStyleCnt="8">
        <dgm:presLayoutVars>
          <dgm:bulletEnabled val="1"/>
        </dgm:presLayoutVars>
      </dgm:prSet>
      <dgm:spPr/>
    </dgm:pt>
  </dgm:ptLst>
  <dgm:cxnLst>
    <dgm:cxn modelId="{135ED107-F2EB-458B-9ED4-727D500724ED}" srcId="{BBB5665C-4540-4969-A2E4-2BEB590406F9}" destId="{324CAF0E-4211-4021-B11E-8E0D79B36B94}" srcOrd="6" destOrd="0" parTransId="{B31883CE-91F4-4007-ABD2-ED3317F267C0}" sibTransId="{61B8D1DF-D9A2-40A6-9556-5A75AB9421D2}"/>
    <dgm:cxn modelId="{F7F2401D-5624-4EB2-89C1-D0E77A73FBE0}" srcId="{BBB5665C-4540-4969-A2E4-2BEB590406F9}" destId="{4D75F2F4-40D1-447A-9B61-C7D81D22A238}" srcOrd="2" destOrd="0" parTransId="{016E98CE-935D-4B17-8BAD-E92E29115EFA}" sibTransId="{14781CE5-0ABF-481C-AF52-38968B4FC38D}"/>
    <dgm:cxn modelId="{430F6325-E320-4329-8E43-8FB3ACADD29F}" type="presOf" srcId="{80D7B942-88EC-4EC5-95C1-599299914A37}" destId="{395FFEEA-7C48-4AEC-B6D4-D726229FFE39}" srcOrd="0" destOrd="0" presId="urn:microsoft.com/office/officeart/2005/8/layout/default"/>
    <dgm:cxn modelId="{0B621E46-88C4-43FA-B1E5-6B8942DAECC3}" srcId="{BBB5665C-4540-4969-A2E4-2BEB590406F9}" destId="{B09A1515-2D19-453C-950F-5846297B577C}" srcOrd="1" destOrd="0" parTransId="{5E2A84B8-3CFC-4BCE-BD6F-BB046720AC4F}" sibTransId="{DA05CF63-A0AA-4548-A86B-D54C2C3B52FC}"/>
    <dgm:cxn modelId="{E6DE2393-8945-4890-8813-F67C12D73F5F}" type="presOf" srcId="{93AF5580-ED98-4CAF-995C-75F0CB762110}" destId="{3F521EBC-C503-4AA5-965E-7111046AEA7D}" srcOrd="0" destOrd="0" presId="urn:microsoft.com/office/officeart/2005/8/layout/default"/>
    <dgm:cxn modelId="{E2472297-AD13-4299-A5E7-A35C91D1FA75}" type="presOf" srcId="{324CAF0E-4211-4021-B11E-8E0D79B36B94}" destId="{C854381C-0C56-4857-9F9D-5F01ABF43237}" srcOrd="0" destOrd="0" presId="urn:microsoft.com/office/officeart/2005/8/layout/default"/>
    <dgm:cxn modelId="{43C47DB3-9330-4401-852D-72D14B4FE349}" type="presOf" srcId="{1922ABDF-5FA2-4C2D-92C8-75A2C686ABE5}" destId="{A8A8662B-852C-4CFC-ACF1-66256C327C4E}" srcOrd="0" destOrd="0" presId="urn:microsoft.com/office/officeart/2005/8/layout/default"/>
    <dgm:cxn modelId="{940EDDC0-9224-4669-A84B-13B93ACA6B21}" srcId="{BBB5665C-4540-4969-A2E4-2BEB590406F9}" destId="{2CB1496F-3ABF-49D4-BC16-B58C0FAB8459}" srcOrd="5" destOrd="0" parTransId="{6CCC81D6-D540-4260-B67D-F5868AA9247B}" sibTransId="{50C7A6B2-C940-433F-896F-FB7BA6EAB7A5}"/>
    <dgm:cxn modelId="{EB55C0C2-F5F8-4918-9666-C68023E2B0A5}" srcId="{BBB5665C-4540-4969-A2E4-2BEB590406F9}" destId="{80D7B942-88EC-4EC5-95C1-599299914A37}" srcOrd="4" destOrd="0" parTransId="{01266F2D-9401-4AB9-98D4-BB35B26BA9DA}" sibTransId="{14A5C7E8-BFF8-474E-942E-3C974932FAB4}"/>
    <dgm:cxn modelId="{0AA8BAC3-3F16-4CDE-8F67-490B56E795F2}" srcId="{BBB5665C-4540-4969-A2E4-2BEB590406F9}" destId="{A94860EE-119B-4909-BA17-B64376298E42}" srcOrd="7" destOrd="0" parTransId="{9A19D09B-71F8-4450-AF91-303B819EC293}" sibTransId="{754FBD80-8391-4D69-9C31-ED42B39DBDE5}"/>
    <dgm:cxn modelId="{374ABFD9-3F79-4BAF-B37B-6DB88AC551E1}" type="presOf" srcId="{4D75F2F4-40D1-447A-9B61-C7D81D22A238}" destId="{F9280ED6-1BD0-4A54-A2CA-468102DDF083}" srcOrd="0" destOrd="0" presId="urn:microsoft.com/office/officeart/2005/8/layout/default"/>
    <dgm:cxn modelId="{67487BDD-27A2-45B6-865D-234102E9A13E}" type="presOf" srcId="{B09A1515-2D19-453C-950F-5846297B577C}" destId="{5D70ADE5-3304-4881-86DF-C9E43CF33A3E}" srcOrd="0" destOrd="0" presId="urn:microsoft.com/office/officeart/2005/8/layout/default"/>
    <dgm:cxn modelId="{1BAE94EB-0079-4BA0-880A-AF93617C74FD}" type="presOf" srcId="{2CB1496F-3ABF-49D4-BC16-B58C0FAB8459}" destId="{E764B52A-4135-4354-9900-1DF7E30E8DB5}" srcOrd="0" destOrd="0" presId="urn:microsoft.com/office/officeart/2005/8/layout/default"/>
    <dgm:cxn modelId="{60337EF4-7497-42D6-A02B-33B9F7DC5C95}" srcId="{BBB5665C-4540-4969-A2E4-2BEB590406F9}" destId="{1922ABDF-5FA2-4C2D-92C8-75A2C686ABE5}" srcOrd="0" destOrd="0" parTransId="{45F5022D-888B-4E2F-BD51-62AAE3F5D06C}" sibTransId="{75EE143F-EDA7-4893-97B1-63BCD10A782E}"/>
    <dgm:cxn modelId="{5AA8A0F5-6521-4A6F-A044-B3BCBC72BAD5}" type="presOf" srcId="{BBB5665C-4540-4969-A2E4-2BEB590406F9}" destId="{E2648B41-5CB5-4B48-BD5C-7BDD8722F1A6}" srcOrd="0" destOrd="0" presId="urn:microsoft.com/office/officeart/2005/8/layout/default"/>
    <dgm:cxn modelId="{99974DF7-7109-4E10-B782-F9BB31C3E1FB}" srcId="{BBB5665C-4540-4969-A2E4-2BEB590406F9}" destId="{93AF5580-ED98-4CAF-995C-75F0CB762110}" srcOrd="3" destOrd="0" parTransId="{B89F1800-E809-4D1F-9CC8-98020C906B7F}" sibTransId="{F3F786BC-1AFA-45C9-8976-AB9CC2D00507}"/>
    <dgm:cxn modelId="{0AA09BF9-E1B1-4FCB-92E1-D5E4D325774E}" type="presOf" srcId="{A94860EE-119B-4909-BA17-B64376298E42}" destId="{8C53E00C-1EDF-4125-B156-CD3C4CC533B6}" srcOrd="0" destOrd="0" presId="urn:microsoft.com/office/officeart/2005/8/layout/default"/>
    <dgm:cxn modelId="{44379B90-D4E5-4616-90B1-B2CBF14B757A}" type="presParOf" srcId="{E2648B41-5CB5-4B48-BD5C-7BDD8722F1A6}" destId="{A8A8662B-852C-4CFC-ACF1-66256C327C4E}" srcOrd="0" destOrd="0" presId="urn:microsoft.com/office/officeart/2005/8/layout/default"/>
    <dgm:cxn modelId="{2B081729-E863-4316-B2A9-FED52406C99D}" type="presParOf" srcId="{E2648B41-5CB5-4B48-BD5C-7BDD8722F1A6}" destId="{F0364DC4-2F8B-4145-BB09-E7C2DBE14A9B}" srcOrd="1" destOrd="0" presId="urn:microsoft.com/office/officeart/2005/8/layout/default"/>
    <dgm:cxn modelId="{922707F3-57E3-4D9D-BEDC-CA03C9D10A6A}" type="presParOf" srcId="{E2648B41-5CB5-4B48-BD5C-7BDD8722F1A6}" destId="{5D70ADE5-3304-4881-86DF-C9E43CF33A3E}" srcOrd="2" destOrd="0" presId="urn:microsoft.com/office/officeart/2005/8/layout/default"/>
    <dgm:cxn modelId="{7E2B6E80-8B63-4DA7-BA09-D873FDFD4FC2}" type="presParOf" srcId="{E2648B41-5CB5-4B48-BD5C-7BDD8722F1A6}" destId="{CA1BADE2-549B-4898-AD64-FAFFA63F5DED}" srcOrd="3" destOrd="0" presId="urn:microsoft.com/office/officeart/2005/8/layout/default"/>
    <dgm:cxn modelId="{9AE88F8C-8229-4B9B-829B-84AA92301B20}" type="presParOf" srcId="{E2648B41-5CB5-4B48-BD5C-7BDD8722F1A6}" destId="{F9280ED6-1BD0-4A54-A2CA-468102DDF083}" srcOrd="4" destOrd="0" presId="urn:microsoft.com/office/officeart/2005/8/layout/default"/>
    <dgm:cxn modelId="{34A6E5EB-F21E-4920-BE22-AB930241372D}" type="presParOf" srcId="{E2648B41-5CB5-4B48-BD5C-7BDD8722F1A6}" destId="{7EEF08A6-2CE6-4B64-9517-C4243E4B1441}" srcOrd="5" destOrd="0" presId="urn:microsoft.com/office/officeart/2005/8/layout/default"/>
    <dgm:cxn modelId="{F41F93C4-D1F9-4E47-B945-BA84DB3412FF}" type="presParOf" srcId="{E2648B41-5CB5-4B48-BD5C-7BDD8722F1A6}" destId="{3F521EBC-C503-4AA5-965E-7111046AEA7D}" srcOrd="6" destOrd="0" presId="urn:microsoft.com/office/officeart/2005/8/layout/default"/>
    <dgm:cxn modelId="{8EAF85CB-0EE9-475F-8B68-1114C420B9B9}" type="presParOf" srcId="{E2648B41-5CB5-4B48-BD5C-7BDD8722F1A6}" destId="{3FBD70D3-A066-4409-92F1-259A156A06D6}" srcOrd="7" destOrd="0" presId="urn:microsoft.com/office/officeart/2005/8/layout/default"/>
    <dgm:cxn modelId="{5650EBF4-AF31-444B-8B7D-635AF3053E63}" type="presParOf" srcId="{E2648B41-5CB5-4B48-BD5C-7BDD8722F1A6}" destId="{395FFEEA-7C48-4AEC-B6D4-D726229FFE39}" srcOrd="8" destOrd="0" presId="urn:microsoft.com/office/officeart/2005/8/layout/default"/>
    <dgm:cxn modelId="{B498AFCA-81AB-44BC-8D71-A2AAA9A04A18}" type="presParOf" srcId="{E2648B41-5CB5-4B48-BD5C-7BDD8722F1A6}" destId="{E32D9AE7-C181-4C5C-8558-9BDABF4D67F5}" srcOrd="9" destOrd="0" presId="urn:microsoft.com/office/officeart/2005/8/layout/default"/>
    <dgm:cxn modelId="{46437760-77E8-4476-8D65-9F8AB308DF66}" type="presParOf" srcId="{E2648B41-5CB5-4B48-BD5C-7BDD8722F1A6}" destId="{E764B52A-4135-4354-9900-1DF7E30E8DB5}" srcOrd="10" destOrd="0" presId="urn:microsoft.com/office/officeart/2005/8/layout/default"/>
    <dgm:cxn modelId="{D344EACC-C609-4D4B-881E-5CEC88A2A59A}" type="presParOf" srcId="{E2648B41-5CB5-4B48-BD5C-7BDD8722F1A6}" destId="{A1C9AFEF-98C0-4A41-B158-F985143F3800}" srcOrd="11" destOrd="0" presId="urn:microsoft.com/office/officeart/2005/8/layout/default"/>
    <dgm:cxn modelId="{6FF0FD61-6406-4AEE-A1BF-298FA05972E9}" type="presParOf" srcId="{E2648B41-5CB5-4B48-BD5C-7BDD8722F1A6}" destId="{C854381C-0C56-4857-9F9D-5F01ABF43237}" srcOrd="12" destOrd="0" presId="urn:microsoft.com/office/officeart/2005/8/layout/default"/>
    <dgm:cxn modelId="{63EEC815-E66C-42BD-8AB4-F61C61D7E042}" type="presParOf" srcId="{E2648B41-5CB5-4B48-BD5C-7BDD8722F1A6}" destId="{A22250F0-572F-41EE-B3D7-7DC9E0664689}" srcOrd="13" destOrd="0" presId="urn:microsoft.com/office/officeart/2005/8/layout/default"/>
    <dgm:cxn modelId="{39D9C1C5-D42C-49BC-864E-8B2EFF3636CF}" type="presParOf" srcId="{E2648B41-5CB5-4B48-BD5C-7BDD8722F1A6}" destId="{8C53E00C-1EDF-4125-B156-CD3C4CC533B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8122F5-628C-41AF-9EA9-9B1C2BC6534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FA29733-DC91-4354-9B94-A68EA118F811}">
      <dgm:prSet phldrT="[Text]"/>
      <dgm:spPr/>
      <dgm:t>
        <a:bodyPr/>
        <a:lstStyle/>
        <a:p>
          <a:r>
            <a:rPr lang="en-GB" dirty="0"/>
            <a:t>Beans </a:t>
          </a:r>
        </a:p>
      </dgm:t>
    </dgm:pt>
    <dgm:pt modelId="{EA0E1F36-58C9-426A-A4F5-AE968781949E}" type="parTrans" cxnId="{CFC0657F-6A95-4F41-A856-E5CEF2F4E248}">
      <dgm:prSet/>
      <dgm:spPr/>
      <dgm:t>
        <a:bodyPr/>
        <a:lstStyle/>
        <a:p>
          <a:endParaRPr lang="en-GB"/>
        </a:p>
      </dgm:t>
    </dgm:pt>
    <dgm:pt modelId="{AFB70FAF-28D1-43FC-98BE-CC42B1FD9605}" type="sibTrans" cxnId="{CFC0657F-6A95-4F41-A856-E5CEF2F4E248}">
      <dgm:prSet/>
      <dgm:spPr/>
      <dgm:t>
        <a:bodyPr/>
        <a:lstStyle/>
        <a:p>
          <a:endParaRPr lang="en-GB"/>
        </a:p>
      </dgm:t>
    </dgm:pt>
    <dgm:pt modelId="{6B5CCF86-3B88-47A4-ADF2-752BB738D427}">
      <dgm:prSet phldrT="[Text]"/>
      <dgm:spPr/>
      <dgm:t>
        <a:bodyPr/>
        <a:lstStyle/>
        <a:p>
          <a:r>
            <a:rPr lang="en-GB" dirty="0"/>
            <a:t>Red meat </a:t>
          </a:r>
        </a:p>
      </dgm:t>
    </dgm:pt>
    <dgm:pt modelId="{C5C38A5C-369B-4C05-91C1-E8850B384EF6}" type="parTrans" cxnId="{528BAA71-D347-4643-A16F-45A28D29C3FE}">
      <dgm:prSet/>
      <dgm:spPr/>
      <dgm:t>
        <a:bodyPr/>
        <a:lstStyle/>
        <a:p>
          <a:endParaRPr lang="en-GB"/>
        </a:p>
      </dgm:t>
    </dgm:pt>
    <dgm:pt modelId="{897ED97C-55F1-4310-8746-FB0211E95B35}" type="sibTrans" cxnId="{528BAA71-D347-4643-A16F-45A28D29C3FE}">
      <dgm:prSet/>
      <dgm:spPr/>
      <dgm:t>
        <a:bodyPr/>
        <a:lstStyle/>
        <a:p>
          <a:endParaRPr lang="en-GB"/>
        </a:p>
      </dgm:t>
    </dgm:pt>
    <dgm:pt modelId="{F35F9522-24A2-45B0-BE70-AA369547F5EC}">
      <dgm:prSet phldrT="[Text]"/>
      <dgm:spPr/>
      <dgm:t>
        <a:bodyPr/>
        <a:lstStyle/>
        <a:p>
          <a:r>
            <a:rPr lang="en-GB" dirty="0"/>
            <a:t>Eggs</a:t>
          </a:r>
        </a:p>
      </dgm:t>
    </dgm:pt>
    <dgm:pt modelId="{36384017-77E4-4034-91E2-ED62A01F2B42}" type="parTrans" cxnId="{9A84543E-2B56-4087-BF3B-408ED3420723}">
      <dgm:prSet/>
      <dgm:spPr/>
      <dgm:t>
        <a:bodyPr/>
        <a:lstStyle/>
        <a:p>
          <a:endParaRPr lang="en-GB"/>
        </a:p>
      </dgm:t>
    </dgm:pt>
    <dgm:pt modelId="{34C10D81-FF97-4762-B37E-014522F8CEED}" type="sibTrans" cxnId="{9A84543E-2B56-4087-BF3B-408ED3420723}">
      <dgm:prSet/>
      <dgm:spPr/>
      <dgm:t>
        <a:bodyPr/>
        <a:lstStyle/>
        <a:p>
          <a:endParaRPr lang="en-GB"/>
        </a:p>
      </dgm:t>
    </dgm:pt>
    <dgm:pt modelId="{1315C5DD-DA5F-4D65-9088-A80D8015BBB2}">
      <dgm:prSet phldrT="[Text]"/>
      <dgm:spPr/>
      <dgm:t>
        <a:bodyPr/>
        <a:lstStyle/>
        <a:p>
          <a:r>
            <a:rPr lang="en-GB" dirty="0"/>
            <a:t>Quorn/Tofu</a:t>
          </a:r>
        </a:p>
      </dgm:t>
    </dgm:pt>
    <dgm:pt modelId="{17C6D508-ED01-491A-8E3F-207980FE46F8}" type="parTrans" cxnId="{05380F96-F579-4662-95C6-ACF75B7D5642}">
      <dgm:prSet/>
      <dgm:spPr/>
      <dgm:t>
        <a:bodyPr/>
        <a:lstStyle/>
        <a:p>
          <a:endParaRPr lang="en-GB"/>
        </a:p>
      </dgm:t>
    </dgm:pt>
    <dgm:pt modelId="{0E2DC083-6AFB-4CB3-81D3-26DF28EED037}" type="sibTrans" cxnId="{05380F96-F579-4662-95C6-ACF75B7D5642}">
      <dgm:prSet/>
      <dgm:spPr/>
      <dgm:t>
        <a:bodyPr/>
        <a:lstStyle/>
        <a:p>
          <a:endParaRPr lang="en-GB"/>
        </a:p>
      </dgm:t>
    </dgm:pt>
    <dgm:pt modelId="{016FC947-AF27-488F-B82C-D743040B1D94}">
      <dgm:prSet phldrT="[Text]"/>
      <dgm:spPr/>
      <dgm:t>
        <a:bodyPr/>
        <a:lstStyle/>
        <a:p>
          <a:r>
            <a:rPr lang="en-GB" dirty="0"/>
            <a:t>Nuts and Seed</a:t>
          </a:r>
        </a:p>
        <a:p>
          <a:r>
            <a:rPr lang="en-GB" dirty="0"/>
            <a:t> </a:t>
          </a:r>
        </a:p>
      </dgm:t>
    </dgm:pt>
    <dgm:pt modelId="{977036DD-C6F5-4219-9E47-63A664812E30}" type="parTrans" cxnId="{7B23EB7D-4B63-4CB0-B11D-39F239C65716}">
      <dgm:prSet/>
      <dgm:spPr/>
      <dgm:t>
        <a:bodyPr/>
        <a:lstStyle/>
        <a:p>
          <a:endParaRPr lang="en-GB"/>
        </a:p>
      </dgm:t>
    </dgm:pt>
    <dgm:pt modelId="{20F47B50-A8B0-46C7-8E70-A66A289F77A2}" type="sibTrans" cxnId="{7B23EB7D-4B63-4CB0-B11D-39F239C65716}">
      <dgm:prSet/>
      <dgm:spPr/>
      <dgm:t>
        <a:bodyPr/>
        <a:lstStyle/>
        <a:p>
          <a:endParaRPr lang="en-GB"/>
        </a:p>
      </dgm:t>
    </dgm:pt>
    <dgm:pt modelId="{D7564D47-A1B7-41B1-BBCA-B7C124595780}">
      <dgm:prSet/>
      <dgm:spPr/>
      <dgm:t>
        <a:bodyPr/>
        <a:lstStyle/>
        <a:p>
          <a:r>
            <a:rPr lang="en-GB" dirty="0"/>
            <a:t>Fish</a:t>
          </a:r>
        </a:p>
      </dgm:t>
    </dgm:pt>
    <dgm:pt modelId="{780EE75A-EB8E-4F10-B387-91226ED2720B}" type="parTrans" cxnId="{2158D860-3C47-4592-8792-FC4868ECBE61}">
      <dgm:prSet/>
      <dgm:spPr/>
      <dgm:t>
        <a:bodyPr/>
        <a:lstStyle/>
        <a:p>
          <a:endParaRPr lang="en-GB"/>
        </a:p>
      </dgm:t>
    </dgm:pt>
    <dgm:pt modelId="{05B2AFA0-A605-4921-95ED-FB1301DE5092}" type="sibTrans" cxnId="{2158D860-3C47-4592-8792-FC4868ECBE61}">
      <dgm:prSet/>
      <dgm:spPr/>
      <dgm:t>
        <a:bodyPr/>
        <a:lstStyle/>
        <a:p>
          <a:endParaRPr lang="en-GB"/>
        </a:p>
      </dgm:t>
    </dgm:pt>
    <dgm:pt modelId="{E98D5EB4-683D-4877-91D2-B031F8117D73}">
      <dgm:prSet/>
      <dgm:spPr/>
      <dgm:t>
        <a:bodyPr/>
        <a:lstStyle/>
        <a:p>
          <a:r>
            <a:rPr lang="en-GB" dirty="0"/>
            <a:t>Lentils</a:t>
          </a:r>
        </a:p>
      </dgm:t>
    </dgm:pt>
    <dgm:pt modelId="{F7944200-5364-41C2-AD2C-063290928D89}" type="parTrans" cxnId="{D0A16DF7-F990-44A1-912F-283236354266}">
      <dgm:prSet/>
      <dgm:spPr/>
      <dgm:t>
        <a:bodyPr/>
        <a:lstStyle/>
        <a:p>
          <a:endParaRPr lang="en-GB"/>
        </a:p>
      </dgm:t>
    </dgm:pt>
    <dgm:pt modelId="{92323E9F-2311-47BE-A0C9-583FCDD03D30}" type="sibTrans" cxnId="{D0A16DF7-F990-44A1-912F-283236354266}">
      <dgm:prSet/>
      <dgm:spPr/>
      <dgm:t>
        <a:bodyPr/>
        <a:lstStyle/>
        <a:p>
          <a:endParaRPr lang="en-GB"/>
        </a:p>
      </dgm:t>
    </dgm:pt>
    <dgm:pt modelId="{B60C2F1C-71E5-46E5-A97C-C2CA3D208014}">
      <dgm:prSet/>
      <dgm:spPr/>
      <dgm:t>
        <a:bodyPr/>
        <a:lstStyle/>
        <a:p>
          <a:r>
            <a:rPr lang="en-GB" dirty="0"/>
            <a:t>Chicken/Turkey</a:t>
          </a:r>
        </a:p>
      </dgm:t>
    </dgm:pt>
    <dgm:pt modelId="{0FC03CBB-CAD5-4545-8E60-3EE1D0053CD3}" type="parTrans" cxnId="{806E3417-2CFC-407E-B7EB-AB9A07D9DB64}">
      <dgm:prSet/>
      <dgm:spPr/>
      <dgm:t>
        <a:bodyPr/>
        <a:lstStyle/>
        <a:p>
          <a:endParaRPr lang="en-GB"/>
        </a:p>
      </dgm:t>
    </dgm:pt>
    <dgm:pt modelId="{B93EFBF1-3AD2-4958-9C2D-88C026A6FB33}" type="sibTrans" cxnId="{806E3417-2CFC-407E-B7EB-AB9A07D9DB64}">
      <dgm:prSet/>
      <dgm:spPr/>
      <dgm:t>
        <a:bodyPr/>
        <a:lstStyle/>
        <a:p>
          <a:endParaRPr lang="en-GB"/>
        </a:p>
      </dgm:t>
    </dgm:pt>
    <dgm:pt modelId="{722B2373-B909-41A1-8578-6DA7DB41E1F6}" type="pres">
      <dgm:prSet presAssocID="{158122F5-628C-41AF-9EA9-9B1C2BC65344}" presName="diagram" presStyleCnt="0">
        <dgm:presLayoutVars>
          <dgm:dir/>
          <dgm:resizeHandles val="exact"/>
        </dgm:presLayoutVars>
      </dgm:prSet>
      <dgm:spPr/>
    </dgm:pt>
    <dgm:pt modelId="{22AFD26D-DE64-4B5F-BB7B-6AA5C4595A05}" type="pres">
      <dgm:prSet presAssocID="{2FA29733-DC91-4354-9B94-A68EA118F811}" presName="node" presStyleLbl="node1" presStyleIdx="0" presStyleCnt="8">
        <dgm:presLayoutVars>
          <dgm:bulletEnabled val="1"/>
        </dgm:presLayoutVars>
      </dgm:prSet>
      <dgm:spPr/>
    </dgm:pt>
    <dgm:pt modelId="{DD50A50A-7EC5-48FE-A942-AEE79C1ABC7D}" type="pres">
      <dgm:prSet presAssocID="{AFB70FAF-28D1-43FC-98BE-CC42B1FD9605}" presName="sibTrans" presStyleCnt="0"/>
      <dgm:spPr/>
    </dgm:pt>
    <dgm:pt modelId="{B0BE7CC5-D0C0-4F31-A26C-74AF596C20B9}" type="pres">
      <dgm:prSet presAssocID="{6B5CCF86-3B88-47A4-ADF2-752BB738D427}" presName="node" presStyleLbl="node1" presStyleIdx="1" presStyleCnt="8" custLinFactNeighborX="1702" custLinFactNeighborY="-4159">
        <dgm:presLayoutVars>
          <dgm:bulletEnabled val="1"/>
        </dgm:presLayoutVars>
      </dgm:prSet>
      <dgm:spPr/>
    </dgm:pt>
    <dgm:pt modelId="{4D8F24E6-65A8-488C-B9FE-4560FEED45E4}" type="pres">
      <dgm:prSet presAssocID="{897ED97C-55F1-4310-8746-FB0211E95B35}" presName="sibTrans" presStyleCnt="0"/>
      <dgm:spPr/>
    </dgm:pt>
    <dgm:pt modelId="{3B4D9546-A384-45CA-A99A-699F52BF9721}" type="pres">
      <dgm:prSet presAssocID="{F35F9522-24A2-45B0-BE70-AA369547F5EC}" presName="node" presStyleLbl="node1" presStyleIdx="2" presStyleCnt="8">
        <dgm:presLayoutVars>
          <dgm:bulletEnabled val="1"/>
        </dgm:presLayoutVars>
      </dgm:prSet>
      <dgm:spPr/>
    </dgm:pt>
    <dgm:pt modelId="{ED342DD1-CF0C-49AA-999E-EB9AAB21D5EB}" type="pres">
      <dgm:prSet presAssocID="{34C10D81-FF97-4762-B37E-014522F8CEED}" presName="sibTrans" presStyleCnt="0"/>
      <dgm:spPr/>
    </dgm:pt>
    <dgm:pt modelId="{083584DA-E70C-43E6-B1C4-725C30B75D11}" type="pres">
      <dgm:prSet presAssocID="{1315C5DD-DA5F-4D65-9088-A80D8015BBB2}" presName="node" presStyleLbl="node1" presStyleIdx="3" presStyleCnt="8">
        <dgm:presLayoutVars>
          <dgm:bulletEnabled val="1"/>
        </dgm:presLayoutVars>
      </dgm:prSet>
      <dgm:spPr/>
    </dgm:pt>
    <dgm:pt modelId="{362D1041-4CAE-4FB0-8914-31B46659D6F3}" type="pres">
      <dgm:prSet presAssocID="{0E2DC083-6AFB-4CB3-81D3-26DF28EED037}" presName="sibTrans" presStyleCnt="0"/>
      <dgm:spPr/>
    </dgm:pt>
    <dgm:pt modelId="{F737AAFC-ACB6-4678-9046-A4C3224E3A89}" type="pres">
      <dgm:prSet presAssocID="{016FC947-AF27-488F-B82C-D743040B1D94}" presName="node" presStyleLbl="node1" presStyleIdx="4" presStyleCnt="8">
        <dgm:presLayoutVars>
          <dgm:bulletEnabled val="1"/>
        </dgm:presLayoutVars>
      </dgm:prSet>
      <dgm:spPr/>
    </dgm:pt>
    <dgm:pt modelId="{F2FA369E-B8EC-47C8-B4F9-3E31F4E5455F}" type="pres">
      <dgm:prSet presAssocID="{20F47B50-A8B0-46C7-8E70-A66A289F77A2}" presName="sibTrans" presStyleCnt="0"/>
      <dgm:spPr/>
    </dgm:pt>
    <dgm:pt modelId="{751D1842-9150-440B-A924-A9D8AACE2771}" type="pres">
      <dgm:prSet presAssocID="{D7564D47-A1B7-41B1-BBCA-B7C124595780}" presName="node" presStyleLbl="node1" presStyleIdx="5" presStyleCnt="8">
        <dgm:presLayoutVars>
          <dgm:bulletEnabled val="1"/>
        </dgm:presLayoutVars>
      </dgm:prSet>
      <dgm:spPr/>
    </dgm:pt>
    <dgm:pt modelId="{F6AE2A07-6B48-48DF-B04D-7F0BC6694747}" type="pres">
      <dgm:prSet presAssocID="{05B2AFA0-A605-4921-95ED-FB1301DE5092}" presName="sibTrans" presStyleCnt="0"/>
      <dgm:spPr/>
    </dgm:pt>
    <dgm:pt modelId="{96BD8E8B-8774-46D6-889B-229EC26B41AC}" type="pres">
      <dgm:prSet presAssocID="{E98D5EB4-683D-4877-91D2-B031F8117D73}" presName="node" presStyleLbl="node1" presStyleIdx="6" presStyleCnt="8">
        <dgm:presLayoutVars>
          <dgm:bulletEnabled val="1"/>
        </dgm:presLayoutVars>
      </dgm:prSet>
      <dgm:spPr/>
    </dgm:pt>
    <dgm:pt modelId="{4519B934-5BB2-4C6A-A5F1-5CC1D44E7C49}" type="pres">
      <dgm:prSet presAssocID="{92323E9F-2311-47BE-A0C9-583FCDD03D30}" presName="sibTrans" presStyleCnt="0"/>
      <dgm:spPr/>
    </dgm:pt>
    <dgm:pt modelId="{AC663DCA-85AD-42D9-A751-EE82FAA9A8C4}" type="pres">
      <dgm:prSet presAssocID="{B60C2F1C-71E5-46E5-A97C-C2CA3D208014}" presName="node" presStyleLbl="node1" presStyleIdx="7" presStyleCnt="8">
        <dgm:presLayoutVars>
          <dgm:bulletEnabled val="1"/>
        </dgm:presLayoutVars>
      </dgm:prSet>
      <dgm:spPr/>
    </dgm:pt>
  </dgm:ptLst>
  <dgm:cxnLst>
    <dgm:cxn modelId="{806E3417-2CFC-407E-B7EB-AB9A07D9DB64}" srcId="{158122F5-628C-41AF-9EA9-9B1C2BC65344}" destId="{B60C2F1C-71E5-46E5-A97C-C2CA3D208014}" srcOrd="7" destOrd="0" parTransId="{0FC03CBB-CAD5-4545-8E60-3EE1D0053CD3}" sibTransId="{B93EFBF1-3AD2-4958-9C2D-88C026A6FB33}"/>
    <dgm:cxn modelId="{F2CD9E1B-E2B2-49C7-B39E-2B29B4952FC8}" type="presOf" srcId="{1315C5DD-DA5F-4D65-9088-A80D8015BBB2}" destId="{083584DA-E70C-43E6-B1C4-725C30B75D11}" srcOrd="0" destOrd="0" presId="urn:microsoft.com/office/officeart/2005/8/layout/default"/>
    <dgm:cxn modelId="{2FBACA27-84D3-4664-8CE6-ED1E8BB1D5EF}" type="presOf" srcId="{F35F9522-24A2-45B0-BE70-AA369547F5EC}" destId="{3B4D9546-A384-45CA-A99A-699F52BF9721}" srcOrd="0" destOrd="0" presId="urn:microsoft.com/office/officeart/2005/8/layout/default"/>
    <dgm:cxn modelId="{9A84543E-2B56-4087-BF3B-408ED3420723}" srcId="{158122F5-628C-41AF-9EA9-9B1C2BC65344}" destId="{F35F9522-24A2-45B0-BE70-AA369547F5EC}" srcOrd="2" destOrd="0" parTransId="{36384017-77E4-4034-91E2-ED62A01F2B42}" sibTransId="{34C10D81-FF97-4762-B37E-014522F8CEED}"/>
    <dgm:cxn modelId="{2158D860-3C47-4592-8792-FC4868ECBE61}" srcId="{158122F5-628C-41AF-9EA9-9B1C2BC65344}" destId="{D7564D47-A1B7-41B1-BBCA-B7C124595780}" srcOrd="5" destOrd="0" parTransId="{780EE75A-EB8E-4F10-B387-91226ED2720B}" sibTransId="{05B2AFA0-A605-4921-95ED-FB1301DE5092}"/>
    <dgm:cxn modelId="{528BAA71-D347-4643-A16F-45A28D29C3FE}" srcId="{158122F5-628C-41AF-9EA9-9B1C2BC65344}" destId="{6B5CCF86-3B88-47A4-ADF2-752BB738D427}" srcOrd="1" destOrd="0" parTransId="{C5C38A5C-369B-4C05-91C1-E8850B384EF6}" sibTransId="{897ED97C-55F1-4310-8746-FB0211E95B35}"/>
    <dgm:cxn modelId="{7B23EB7D-4B63-4CB0-B11D-39F239C65716}" srcId="{158122F5-628C-41AF-9EA9-9B1C2BC65344}" destId="{016FC947-AF27-488F-B82C-D743040B1D94}" srcOrd="4" destOrd="0" parTransId="{977036DD-C6F5-4219-9E47-63A664812E30}" sibTransId="{20F47B50-A8B0-46C7-8E70-A66A289F77A2}"/>
    <dgm:cxn modelId="{CFC0657F-6A95-4F41-A856-E5CEF2F4E248}" srcId="{158122F5-628C-41AF-9EA9-9B1C2BC65344}" destId="{2FA29733-DC91-4354-9B94-A68EA118F811}" srcOrd="0" destOrd="0" parTransId="{EA0E1F36-58C9-426A-A4F5-AE968781949E}" sibTransId="{AFB70FAF-28D1-43FC-98BE-CC42B1FD9605}"/>
    <dgm:cxn modelId="{7D3C8394-98D4-417A-AFD7-2291D870DCA3}" type="presOf" srcId="{D7564D47-A1B7-41B1-BBCA-B7C124595780}" destId="{751D1842-9150-440B-A924-A9D8AACE2771}" srcOrd="0" destOrd="0" presId="urn:microsoft.com/office/officeart/2005/8/layout/default"/>
    <dgm:cxn modelId="{05380F96-F579-4662-95C6-ACF75B7D5642}" srcId="{158122F5-628C-41AF-9EA9-9B1C2BC65344}" destId="{1315C5DD-DA5F-4D65-9088-A80D8015BBB2}" srcOrd="3" destOrd="0" parTransId="{17C6D508-ED01-491A-8E3F-207980FE46F8}" sibTransId="{0E2DC083-6AFB-4CB3-81D3-26DF28EED037}"/>
    <dgm:cxn modelId="{A4A5ABA3-E22E-4591-8A08-60E560ED2309}" type="presOf" srcId="{158122F5-628C-41AF-9EA9-9B1C2BC65344}" destId="{722B2373-B909-41A1-8578-6DA7DB41E1F6}" srcOrd="0" destOrd="0" presId="urn:microsoft.com/office/officeart/2005/8/layout/default"/>
    <dgm:cxn modelId="{A77CDFA6-939D-4CCA-97D5-35C5B14BE13C}" type="presOf" srcId="{2FA29733-DC91-4354-9B94-A68EA118F811}" destId="{22AFD26D-DE64-4B5F-BB7B-6AA5C4595A05}" srcOrd="0" destOrd="0" presId="urn:microsoft.com/office/officeart/2005/8/layout/default"/>
    <dgm:cxn modelId="{2AEBD7B2-D443-4506-9B0F-46B504B47C13}" type="presOf" srcId="{6B5CCF86-3B88-47A4-ADF2-752BB738D427}" destId="{B0BE7CC5-D0C0-4F31-A26C-74AF596C20B9}" srcOrd="0" destOrd="0" presId="urn:microsoft.com/office/officeart/2005/8/layout/default"/>
    <dgm:cxn modelId="{03C60BBA-9C65-474C-A3E0-630BB35C6D93}" type="presOf" srcId="{016FC947-AF27-488F-B82C-D743040B1D94}" destId="{F737AAFC-ACB6-4678-9046-A4C3224E3A89}" srcOrd="0" destOrd="0" presId="urn:microsoft.com/office/officeart/2005/8/layout/default"/>
    <dgm:cxn modelId="{DE6A8CC5-02A1-41D4-A4E6-768661383498}" type="presOf" srcId="{E98D5EB4-683D-4877-91D2-B031F8117D73}" destId="{96BD8E8B-8774-46D6-889B-229EC26B41AC}" srcOrd="0" destOrd="0" presId="urn:microsoft.com/office/officeart/2005/8/layout/default"/>
    <dgm:cxn modelId="{214300CF-39CB-44E8-8A2E-DE6F4D0AD7FD}" type="presOf" srcId="{B60C2F1C-71E5-46E5-A97C-C2CA3D208014}" destId="{AC663DCA-85AD-42D9-A751-EE82FAA9A8C4}" srcOrd="0" destOrd="0" presId="urn:microsoft.com/office/officeart/2005/8/layout/default"/>
    <dgm:cxn modelId="{D0A16DF7-F990-44A1-912F-283236354266}" srcId="{158122F5-628C-41AF-9EA9-9B1C2BC65344}" destId="{E98D5EB4-683D-4877-91D2-B031F8117D73}" srcOrd="6" destOrd="0" parTransId="{F7944200-5364-41C2-AD2C-063290928D89}" sibTransId="{92323E9F-2311-47BE-A0C9-583FCDD03D30}"/>
    <dgm:cxn modelId="{7DA72BD4-1911-4589-8197-6AFF91E74AC9}" type="presParOf" srcId="{722B2373-B909-41A1-8578-6DA7DB41E1F6}" destId="{22AFD26D-DE64-4B5F-BB7B-6AA5C4595A05}" srcOrd="0" destOrd="0" presId="urn:microsoft.com/office/officeart/2005/8/layout/default"/>
    <dgm:cxn modelId="{49094416-FA5D-47E7-940E-C385D9E11857}" type="presParOf" srcId="{722B2373-B909-41A1-8578-6DA7DB41E1F6}" destId="{DD50A50A-7EC5-48FE-A942-AEE79C1ABC7D}" srcOrd="1" destOrd="0" presId="urn:microsoft.com/office/officeart/2005/8/layout/default"/>
    <dgm:cxn modelId="{19B9310F-121C-47AC-8834-B2C5F56079D6}" type="presParOf" srcId="{722B2373-B909-41A1-8578-6DA7DB41E1F6}" destId="{B0BE7CC5-D0C0-4F31-A26C-74AF596C20B9}" srcOrd="2" destOrd="0" presId="urn:microsoft.com/office/officeart/2005/8/layout/default"/>
    <dgm:cxn modelId="{B69A91B0-C7EC-4149-A048-D1B6995DC1E8}" type="presParOf" srcId="{722B2373-B909-41A1-8578-6DA7DB41E1F6}" destId="{4D8F24E6-65A8-488C-B9FE-4560FEED45E4}" srcOrd="3" destOrd="0" presId="urn:microsoft.com/office/officeart/2005/8/layout/default"/>
    <dgm:cxn modelId="{E10DAA25-7295-4B11-848F-5DF84C814886}" type="presParOf" srcId="{722B2373-B909-41A1-8578-6DA7DB41E1F6}" destId="{3B4D9546-A384-45CA-A99A-699F52BF9721}" srcOrd="4" destOrd="0" presId="urn:microsoft.com/office/officeart/2005/8/layout/default"/>
    <dgm:cxn modelId="{156B3D2B-8ED8-4D6C-B88F-3E15CA28F84A}" type="presParOf" srcId="{722B2373-B909-41A1-8578-6DA7DB41E1F6}" destId="{ED342DD1-CF0C-49AA-999E-EB9AAB21D5EB}" srcOrd="5" destOrd="0" presId="urn:microsoft.com/office/officeart/2005/8/layout/default"/>
    <dgm:cxn modelId="{D7A9C0A0-E7AB-434B-ABFB-75EBBDEF4BE5}" type="presParOf" srcId="{722B2373-B909-41A1-8578-6DA7DB41E1F6}" destId="{083584DA-E70C-43E6-B1C4-725C30B75D11}" srcOrd="6" destOrd="0" presId="urn:microsoft.com/office/officeart/2005/8/layout/default"/>
    <dgm:cxn modelId="{B6FC01D1-89AA-4072-A4D0-937FCF9BD7B0}" type="presParOf" srcId="{722B2373-B909-41A1-8578-6DA7DB41E1F6}" destId="{362D1041-4CAE-4FB0-8914-31B46659D6F3}" srcOrd="7" destOrd="0" presId="urn:microsoft.com/office/officeart/2005/8/layout/default"/>
    <dgm:cxn modelId="{0FCF90D5-4A86-4872-826F-50EB5ADE1AF9}" type="presParOf" srcId="{722B2373-B909-41A1-8578-6DA7DB41E1F6}" destId="{F737AAFC-ACB6-4678-9046-A4C3224E3A89}" srcOrd="8" destOrd="0" presId="urn:microsoft.com/office/officeart/2005/8/layout/default"/>
    <dgm:cxn modelId="{288FC763-AB6A-42D4-AFEC-EE0FB7F12350}" type="presParOf" srcId="{722B2373-B909-41A1-8578-6DA7DB41E1F6}" destId="{F2FA369E-B8EC-47C8-B4F9-3E31F4E5455F}" srcOrd="9" destOrd="0" presId="urn:microsoft.com/office/officeart/2005/8/layout/default"/>
    <dgm:cxn modelId="{CD46C63B-73AB-4AE8-A891-D2940964FEBC}" type="presParOf" srcId="{722B2373-B909-41A1-8578-6DA7DB41E1F6}" destId="{751D1842-9150-440B-A924-A9D8AACE2771}" srcOrd="10" destOrd="0" presId="urn:microsoft.com/office/officeart/2005/8/layout/default"/>
    <dgm:cxn modelId="{D4032DD4-2959-4CBD-AF4E-99E69B473AE3}" type="presParOf" srcId="{722B2373-B909-41A1-8578-6DA7DB41E1F6}" destId="{F6AE2A07-6B48-48DF-B04D-7F0BC6694747}" srcOrd="11" destOrd="0" presId="urn:microsoft.com/office/officeart/2005/8/layout/default"/>
    <dgm:cxn modelId="{5B5C3610-D7A0-4334-8FD9-2DDC69ECEAC7}" type="presParOf" srcId="{722B2373-B909-41A1-8578-6DA7DB41E1F6}" destId="{96BD8E8B-8774-46D6-889B-229EC26B41AC}" srcOrd="12" destOrd="0" presId="urn:microsoft.com/office/officeart/2005/8/layout/default"/>
    <dgm:cxn modelId="{CD7ED912-30A2-4AB7-9F12-26858AFC796E}" type="presParOf" srcId="{722B2373-B909-41A1-8578-6DA7DB41E1F6}" destId="{4519B934-5BB2-4C6A-A5F1-5CC1D44E7C49}" srcOrd="13" destOrd="0" presId="urn:microsoft.com/office/officeart/2005/8/layout/default"/>
    <dgm:cxn modelId="{506EEE16-034C-4F08-9802-08584F6C5717}" type="presParOf" srcId="{722B2373-B909-41A1-8578-6DA7DB41E1F6}" destId="{AC663DCA-85AD-42D9-A751-EE82FAA9A8C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52D430-0677-4B80-AE78-24701C9BDCA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EF8F072-9901-4B3F-90FB-9F575B514D68}">
      <dgm:prSet phldrT="[Text]"/>
      <dgm:spPr/>
      <dgm:t>
        <a:bodyPr/>
        <a:lstStyle/>
        <a:p>
          <a:r>
            <a:rPr lang="en-GB" dirty="0"/>
            <a:t>Skimmed/semi skimmed milk </a:t>
          </a:r>
        </a:p>
      </dgm:t>
    </dgm:pt>
    <dgm:pt modelId="{6696C5A4-13EB-44AD-8F31-5395BE8DEB2A}" type="parTrans" cxnId="{B7D6598B-BF8B-40D7-BF0F-0E8D0CF8E4C5}">
      <dgm:prSet/>
      <dgm:spPr/>
      <dgm:t>
        <a:bodyPr/>
        <a:lstStyle/>
        <a:p>
          <a:endParaRPr lang="en-GB"/>
        </a:p>
      </dgm:t>
    </dgm:pt>
    <dgm:pt modelId="{268D2740-089B-4562-839F-8746A56728CD}" type="sibTrans" cxnId="{B7D6598B-BF8B-40D7-BF0F-0E8D0CF8E4C5}">
      <dgm:prSet/>
      <dgm:spPr/>
      <dgm:t>
        <a:bodyPr/>
        <a:lstStyle/>
        <a:p>
          <a:endParaRPr lang="en-GB"/>
        </a:p>
      </dgm:t>
    </dgm:pt>
    <dgm:pt modelId="{D1D64777-1E08-4E35-B7E0-1306BB949E46}">
      <dgm:prSet phldrT="[Text]"/>
      <dgm:spPr/>
      <dgm:t>
        <a:bodyPr/>
        <a:lstStyle/>
        <a:p>
          <a:r>
            <a:rPr lang="en-GB" dirty="0"/>
            <a:t>Cheese </a:t>
          </a:r>
        </a:p>
      </dgm:t>
    </dgm:pt>
    <dgm:pt modelId="{3AC610C5-98C1-4DE1-A1C2-B16BE9685807}" type="parTrans" cxnId="{6BCCC5C5-CB42-4021-8F15-DC5F1E680188}">
      <dgm:prSet/>
      <dgm:spPr/>
      <dgm:t>
        <a:bodyPr/>
        <a:lstStyle/>
        <a:p>
          <a:endParaRPr lang="en-GB"/>
        </a:p>
      </dgm:t>
    </dgm:pt>
    <dgm:pt modelId="{2E4506C1-5ADF-45BB-8B14-6D5E83985F26}" type="sibTrans" cxnId="{6BCCC5C5-CB42-4021-8F15-DC5F1E680188}">
      <dgm:prSet/>
      <dgm:spPr/>
      <dgm:t>
        <a:bodyPr/>
        <a:lstStyle/>
        <a:p>
          <a:endParaRPr lang="en-GB"/>
        </a:p>
      </dgm:t>
    </dgm:pt>
    <dgm:pt modelId="{B2D70477-3888-4D8A-AC5A-C8879E514769}">
      <dgm:prSet phldrT="[Text]"/>
      <dgm:spPr/>
      <dgm:t>
        <a:bodyPr/>
        <a:lstStyle/>
        <a:p>
          <a:r>
            <a:rPr lang="en-GB" dirty="0"/>
            <a:t>Natural yoghurt </a:t>
          </a:r>
        </a:p>
      </dgm:t>
    </dgm:pt>
    <dgm:pt modelId="{D0A79D34-F29C-430F-9026-BF66C492D8DD}" type="parTrans" cxnId="{4A87E21A-2FFD-4A97-B9EE-31775519D08B}">
      <dgm:prSet/>
      <dgm:spPr/>
      <dgm:t>
        <a:bodyPr/>
        <a:lstStyle/>
        <a:p>
          <a:endParaRPr lang="en-GB"/>
        </a:p>
      </dgm:t>
    </dgm:pt>
    <dgm:pt modelId="{8FBA36B0-494A-4B06-8710-6DCDEA032990}" type="sibTrans" cxnId="{4A87E21A-2FFD-4A97-B9EE-31775519D08B}">
      <dgm:prSet/>
      <dgm:spPr/>
      <dgm:t>
        <a:bodyPr/>
        <a:lstStyle/>
        <a:p>
          <a:endParaRPr lang="en-GB"/>
        </a:p>
      </dgm:t>
    </dgm:pt>
    <dgm:pt modelId="{0BF5E976-ACB1-48A4-9D4E-202CEC7CA2ED}">
      <dgm:prSet phldrT="[Text]"/>
      <dgm:spPr/>
      <dgm:t>
        <a:bodyPr/>
        <a:lstStyle/>
        <a:p>
          <a:r>
            <a:rPr lang="en-GB" dirty="0"/>
            <a:t>Soft cheese</a:t>
          </a:r>
        </a:p>
      </dgm:t>
    </dgm:pt>
    <dgm:pt modelId="{A240182F-1054-43FB-8FF0-103BFC79D8B7}" type="parTrans" cxnId="{5D01C8B1-95A9-46FE-8196-0D5F6D20B63A}">
      <dgm:prSet/>
      <dgm:spPr/>
      <dgm:t>
        <a:bodyPr/>
        <a:lstStyle/>
        <a:p>
          <a:endParaRPr lang="en-GB"/>
        </a:p>
      </dgm:t>
    </dgm:pt>
    <dgm:pt modelId="{A1E2753C-9FF9-42CB-B4DF-9E22FDAF3F9C}" type="sibTrans" cxnId="{5D01C8B1-95A9-46FE-8196-0D5F6D20B63A}">
      <dgm:prSet/>
      <dgm:spPr/>
      <dgm:t>
        <a:bodyPr/>
        <a:lstStyle/>
        <a:p>
          <a:endParaRPr lang="en-GB"/>
        </a:p>
      </dgm:t>
    </dgm:pt>
    <dgm:pt modelId="{4437A3AB-763E-412E-83C1-DF6E7C65072D}">
      <dgm:prSet phldrT="[Text]"/>
      <dgm:spPr/>
      <dgm:t>
        <a:bodyPr/>
        <a:lstStyle/>
        <a:p>
          <a:r>
            <a:rPr lang="en-GB" dirty="0"/>
            <a:t>Soya milk </a:t>
          </a:r>
        </a:p>
      </dgm:t>
    </dgm:pt>
    <dgm:pt modelId="{59EAD5CB-DB19-48FE-9882-250C85DBB4A7}" type="parTrans" cxnId="{4D09E364-FF7E-4AFD-836D-77F20D7DC57E}">
      <dgm:prSet/>
      <dgm:spPr/>
      <dgm:t>
        <a:bodyPr/>
        <a:lstStyle/>
        <a:p>
          <a:endParaRPr lang="en-GB"/>
        </a:p>
      </dgm:t>
    </dgm:pt>
    <dgm:pt modelId="{A05E4C8F-92DE-4D21-8F2C-E941E40EED1E}" type="sibTrans" cxnId="{4D09E364-FF7E-4AFD-836D-77F20D7DC57E}">
      <dgm:prSet/>
      <dgm:spPr/>
      <dgm:t>
        <a:bodyPr/>
        <a:lstStyle/>
        <a:p>
          <a:endParaRPr lang="en-GB"/>
        </a:p>
      </dgm:t>
    </dgm:pt>
    <dgm:pt modelId="{7E8057A6-AAF0-441E-9A34-957845133D3F}">
      <dgm:prSet/>
      <dgm:spPr/>
      <dgm:t>
        <a:bodyPr/>
        <a:lstStyle/>
        <a:p>
          <a:r>
            <a:rPr lang="en-GB" dirty="0"/>
            <a:t>Fromage Frais</a:t>
          </a:r>
        </a:p>
      </dgm:t>
    </dgm:pt>
    <dgm:pt modelId="{5E53E86C-32E1-42BD-8968-7D5297232B6F}" type="parTrans" cxnId="{F48A41E5-9646-4E28-AC55-6BA10AA0A6B1}">
      <dgm:prSet/>
      <dgm:spPr/>
      <dgm:t>
        <a:bodyPr/>
        <a:lstStyle/>
        <a:p>
          <a:endParaRPr lang="en-GB"/>
        </a:p>
      </dgm:t>
    </dgm:pt>
    <dgm:pt modelId="{84F970EF-F856-4912-92EF-E3333E821F2C}" type="sibTrans" cxnId="{F48A41E5-9646-4E28-AC55-6BA10AA0A6B1}">
      <dgm:prSet/>
      <dgm:spPr/>
      <dgm:t>
        <a:bodyPr/>
        <a:lstStyle/>
        <a:p>
          <a:endParaRPr lang="en-GB"/>
        </a:p>
      </dgm:t>
    </dgm:pt>
    <dgm:pt modelId="{E2FF0F87-CA86-418D-A061-5EC933864242}" type="pres">
      <dgm:prSet presAssocID="{FB52D430-0677-4B80-AE78-24701C9BDCA5}" presName="diagram" presStyleCnt="0">
        <dgm:presLayoutVars>
          <dgm:dir/>
          <dgm:resizeHandles val="exact"/>
        </dgm:presLayoutVars>
      </dgm:prSet>
      <dgm:spPr/>
    </dgm:pt>
    <dgm:pt modelId="{9A5F0E06-52FF-4D6A-979B-D637576C0A18}" type="pres">
      <dgm:prSet presAssocID="{7EF8F072-9901-4B3F-90FB-9F575B514D68}" presName="node" presStyleLbl="node1" presStyleIdx="0" presStyleCnt="6">
        <dgm:presLayoutVars>
          <dgm:bulletEnabled val="1"/>
        </dgm:presLayoutVars>
      </dgm:prSet>
      <dgm:spPr/>
    </dgm:pt>
    <dgm:pt modelId="{688C427F-9E7E-4576-AE82-DD1B879A765A}" type="pres">
      <dgm:prSet presAssocID="{268D2740-089B-4562-839F-8746A56728CD}" presName="sibTrans" presStyleCnt="0"/>
      <dgm:spPr/>
    </dgm:pt>
    <dgm:pt modelId="{46D41F33-76A4-4E20-B3EC-EC052EF8259A}" type="pres">
      <dgm:prSet presAssocID="{D1D64777-1E08-4E35-B7E0-1306BB949E46}" presName="node" presStyleLbl="node1" presStyleIdx="1" presStyleCnt="6" custLinFactNeighborX="-2574" custLinFactNeighborY="-91">
        <dgm:presLayoutVars>
          <dgm:bulletEnabled val="1"/>
        </dgm:presLayoutVars>
      </dgm:prSet>
      <dgm:spPr/>
    </dgm:pt>
    <dgm:pt modelId="{D9C02E85-6909-4CD5-8DAB-DE8494D9CAAA}" type="pres">
      <dgm:prSet presAssocID="{2E4506C1-5ADF-45BB-8B14-6D5E83985F26}" presName="sibTrans" presStyleCnt="0"/>
      <dgm:spPr/>
    </dgm:pt>
    <dgm:pt modelId="{43963006-CBF1-42B9-BB5E-D871408C950A}" type="pres">
      <dgm:prSet presAssocID="{B2D70477-3888-4D8A-AC5A-C8879E514769}" presName="node" presStyleLbl="node1" presStyleIdx="2" presStyleCnt="6">
        <dgm:presLayoutVars>
          <dgm:bulletEnabled val="1"/>
        </dgm:presLayoutVars>
      </dgm:prSet>
      <dgm:spPr/>
    </dgm:pt>
    <dgm:pt modelId="{9726BFB7-42D9-43DD-BFA9-0AE305CBC556}" type="pres">
      <dgm:prSet presAssocID="{8FBA36B0-494A-4B06-8710-6DCDEA032990}" presName="sibTrans" presStyleCnt="0"/>
      <dgm:spPr/>
    </dgm:pt>
    <dgm:pt modelId="{2D7D8B4E-208C-4BB4-9EC5-74F40C97DCC0}" type="pres">
      <dgm:prSet presAssocID="{0BF5E976-ACB1-48A4-9D4E-202CEC7CA2ED}" presName="node" presStyleLbl="node1" presStyleIdx="3" presStyleCnt="6">
        <dgm:presLayoutVars>
          <dgm:bulletEnabled val="1"/>
        </dgm:presLayoutVars>
      </dgm:prSet>
      <dgm:spPr/>
    </dgm:pt>
    <dgm:pt modelId="{51C3B85C-FD67-4F3E-B755-9E4FAD81B45C}" type="pres">
      <dgm:prSet presAssocID="{A1E2753C-9FF9-42CB-B4DF-9E22FDAF3F9C}" presName="sibTrans" presStyleCnt="0"/>
      <dgm:spPr/>
    </dgm:pt>
    <dgm:pt modelId="{EF3D319B-0AFC-49AA-A8A2-CA82B3282A96}" type="pres">
      <dgm:prSet presAssocID="{4437A3AB-763E-412E-83C1-DF6E7C65072D}" presName="node" presStyleLbl="node1" presStyleIdx="4" presStyleCnt="6">
        <dgm:presLayoutVars>
          <dgm:bulletEnabled val="1"/>
        </dgm:presLayoutVars>
      </dgm:prSet>
      <dgm:spPr/>
    </dgm:pt>
    <dgm:pt modelId="{F368FA98-B0C1-43AF-B088-4E6B27A2E89D}" type="pres">
      <dgm:prSet presAssocID="{A05E4C8F-92DE-4D21-8F2C-E941E40EED1E}" presName="sibTrans" presStyleCnt="0"/>
      <dgm:spPr/>
    </dgm:pt>
    <dgm:pt modelId="{3BF9D142-190A-4490-837A-A310DB2B7424}" type="pres">
      <dgm:prSet presAssocID="{7E8057A6-AAF0-441E-9A34-957845133D3F}" presName="node" presStyleLbl="node1" presStyleIdx="5" presStyleCnt="6">
        <dgm:presLayoutVars>
          <dgm:bulletEnabled val="1"/>
        </dgm:presLayoutVars>
      </dgm:prSet>
      <dgm:spPr/>
    </dgm:pt>
  </dgm:ptLst>
  <dgm:cxnLst>
    <dgm:cxn modelId="{B5A9AD02-BCBA-48C3-9AFF-7781499C9DAC}" type="presOf" srcId="{4437A3AB-763E-412E-83C1-DF6E7C65072D}" destId="{EF3D319B-0AFC-49AA-A8A2-CA82B3282A96}" srcOrd="0" destOrd="0" presId="urn:microsoft.com/office/officeart/2005/8/layout/default"/>
    <dgm:cxn modelId="{4A87E21A-2FFD-4A97-B9EE-31775519D08B}" srcId="{FB52D430-0677-4B80-AE78-24701C9BDCA5}" destId="{B2D70477-3888-4D8A-AC5A-C8879E514769}" srcOrd="2" destOrd="0" parTransId="{D0A79D34-F29C-430F-9026-BF66C492D8DD}" sibTransId="{8FBA36B0-494A-4B06-8710-6DCDEA032990}"/>
    <dgm:cxn modelId="{7D42901E-3B55-4FF5-BEC0-406AF3D1C6DC}" type="presOf" srcId="{FB52D430-0677-4B80-AE78-24701C9BDCA5}" destId="{E2FF0F87-CA86-418D-A061-5EC933864242}" srcOrd="0" destOrd="0" presId="urn:microsoft.com/office/officeart/2005/8/layout/default"/>
    <dgm:cxn modelId="{4D09E364-FF7E-4AFD-836D-77F20D7DC57E}" srcId="{FB52D430-0677-4B80-AE78-24701C9BDCA5}" destId="{4437A3AB-763E-412E-83C1-DF6E7C65072D}" srcOrd="4" destOrd="0" parTransId="{59EAD5CB-DB19-48FE-9882-250C85DBB4A7}" sibTransId="{A05E4C8F-92DE-4D21-8F2C-E941E40EED1E}"/>
    <dgm:cxn modelId="{1E754956-8FE2-42B1-820D-2C2E0CE9CD11}" type="presOf" srcId="{7E8057A6-AAF0-441E-9A34-957845133D3F}" destId="{3BF9D142-190A-4490-837A-A310DB2B7424}" srcOrd="0" destOrd="0" presId="urn:microsoft.com/office/officeart/2005/8/layout/default"/>
    <dgm:cxn modelId="{8BF99856-A339-4438-AADD-738789029602}" type="presOf" srcId="{B2D70477-3888-4D8A-AC5A-C8879E514769}" destId="{43963006-CBF1-42B9-BB5E-D871408C950A}" srcOrd="0" destOrd="0" presId="urn:microsoft.com/office/officeart/2005/8/layout/default"/>
    <dgm:cxn modelId="{B7D6598B-BF8B-40D7-BF0F-0E8D0CF8E4C5}" srcId="{FB52D430-0677-4B80-AE78-24701C9BDCA5}" destId="{7EF8F072-9901-4B3F-90FB-9F575B514D68}" srcOrd="0" destOrd="0" parTransId="{6696C5A4-13EB-44AD-8F31-5395BE8DEB2A}" sibTransId="{268D2740-089B-4562-839F-8746A56728CD}"/>
    <dgm:cxn modelId="{BA1E4A91-52EB-4E86-9634-065D389F8DBF}" type="presOf" srcId="{7EF8F072-9901-4B3F-90FB-9F575B514D68}" destId="{9A5F0E06-52FF-4D6A-979B-D637576C0A18}" srcOrd="0" destOrd="0" presId="urn:microsoft.com/office/officeart/2005/8/layout/default"/>
    <dgm:cxn modelId="{5D01C8B1-95A9-46FE-8196-0D5F6D20B63A}" srcId="{FB52D430-0677-4B80-AE78-24701C9BDCA5}" destId="{0BF5E976-ACB1-48A4-9D4E-202CEC7CA2ED}" srcOrd="3" destOrd="0" parTransId="{A240182F-1054-43FB-8FF0-103BFC79D8B7}" sibTransId="{A1E2753C-9FF9-42CB-B4DF-9E22FDAF3F9C}"/>
    <dgm:cxn modelId="{F6476ABC-4346-4D33-AAF6-1D312930187E}" type="presOf" srcId="{0BF5E976-ACB1-48A4-9D4E-202CEC7CA2ED}" destId="{2D7D8B4E-208C-4BB4-9EC5-74F40C97DCC0}" srcOrd="0" destOrd="0" presId="urn:microsoft.com/office/officeart/2005/8/layout/default"/>
    <dgm:cxn modelId="{6BCCC5C5-CB42-4021-8F15-DC5F1E680188}" srcId="{FB52D430-0677-4B80-AE78-24701C9BDCA5}" destId="{D1D64777-1E08-4E35-B7E0-1306BB949E46}" srcOrd="1" destOrd="0" parTransId="{3AC610C5-98C1-4DE1-A1C2-B16BE9685807}" sibTransId="{2E4506C1-5ADF-45BB-8B14-6D5E83985F26}"/>
    <dgm:cxn modelId="{E3A2E8D0-8856-4A5F-AB50-A8943D593BA4}" type="presOf" srcId="{D1D64777-1E08-4E35-B7E0-1306BB949E46}" destId="{46D41F33-76A4-4E20-B3EC-EC052EF8259A}" srcOrd="0" destOrd="0" presId="urn:microsoft.com/office/officeart/2005/8/layout/default"/>
    <dgm:cxn modelId="{F48A41E5-9646-4E28-AC55-6BA10AA0A6B1}" srcId="{FB52D430-0677-4B80-AE78-24701C9BDCA5}" destId="{7E8057A6-AAF0-441E-9A34-957845133D3F}" srcOrd="5" destOrd="0" parTransId="{5E53E86C-32E1-42BD-8968-7D5297232B6F}" sibTransId="{84F970EF-F856-4912-92EF-E3333E821F2C}"/>
    <dgm:cxn modelId="{8CA68D65-9AD5-4E9D-9897-33B48C7A5822}" type="presParOf" srcId="{E2FF0F87-CA86-418D-A061-5EC933864242}" destId="{9A5F0E06-52FF-4D6A-979B-D637576C0A18}" srcOrd="0" destOrd="0" presId="urn:microsoft.com/office/officeart/2005/8/layout/default"/>
    <dgm:cxn modelId="{8D21A325-85B9-4D18-9821-B572510BA38D}" type="presParOf" srcId="{E2FF0F87-CA86-418D-A061-5EC933864242}" destId="{688C427F-9E7E-4576-AE82-DD1B879A765A}" srcOrd="1" destOrd="0" presId="urn:microsoft.com/office/officeart/2005/8/layout/default"/>
    <dgm:cxn modelId="{B399A11F-BAEF-47D8-AC8D-DF9A98DAD6A4}" type="presParOf" srcId="{E2FF0F87-CA86-418D-A061-5EC933864242}" destId="{46D41F33-76A4-4E20-B3EC-EC052EF8259A}" srcOrd="2" destOrd="0" presId="urn:microsoft.com/office/officeart/2005/8/layout/default"/>
    <dgm:cxn modelId="{79DF1AA0-0C44-4454-9194-5DE260608270}" type="presParOf" srcId="{E2FF0F87-CA86-418D-A061-5EC933864242}" destId="{D9C02E85-6909-4CD5-8DAB-DE8494D9CAAA}" srcOrd="3" destOrd="0" presId="urn:microsoft.com/office/officeart/2005/8/layout/default"/>
    <dgm:cxn modelId="{933D6309-964C-408F-93EB-7ABB1B63427F}" type="presParOf" srcId="{E2FF0F87-CA86-418D-A061-5EC933864242}" destId="{43963006-CBF1-42B9-BB5E-D871408C950A}" srcOrd="4" destOrd="0" presId="urn:microsoft.com/office/officeart/2005/8/layout/default"/>
    <dgm:cxn modelId="{EDAEE1BE-511E-4A7D-A577-A10938FCAA16}" type="presParOf" srcId="{E2FF0F87-CA86-418D-A061-5EC933864242}" destId="{9726BFB7-42D9-43DD-BFA9-0AE305CBC556}" srcOrd="5" destOrd="0" presId="urn:microsoft.com/office/officeart/2005/8/layout/default"/>
    <dgm:cxn modelId="{359A1C85-0362-46C4-B848-88DD169C6D52}" type="presParOf" srcId="{E2FF0F87-CA86-418D-A061-5EC933864242}" destId="{2D7D8B4E-208C-4BB4-9EC5-74F40C97DCC0}" srcOrd="6" destOrd="0" presId="urn:microsoft.com/office/officeart/2005/8/layout/default"/>
    <dgm:cxn modelId="{52D2527D-5F3A-4C3A-B84E-671A5F5DA126}" type="presParOf" srcId="{E2FF0F87-CA86-418D-A061-5EC933864242}" destId="{51C3B85C-FD67-4F3E-B755-9E4FAD81B45C}" srcOrd="7" destOrd="0" presId="urn:microsoft.com/office/officeart/2005/8/layout/default"/>
    <dgm:cxn modelId="{24D25177-4EBE-4BBF-9934-75C21A1508AB}" type="presParOf" srcId="{E2FF0F87-CA86-418D-A061-5EC933864242}" destId="{EF3D319B-0AFC-49AA-A8A2-CA82B3282A96}" srcOrd="8" destOrd="0" presId="urn:microsoft.com/office/officeart/2005/8/layout/default"/>
    <dgm:cxn modelId="{5C9C4312-42BC-4E4A-83C5-6F00BC56F441}" type="presParOf" srcId="{E2FF0F87-CA86-418D-A061-5EC933864242}" destId="{F368FA98-B0C1-43AF-B088-4E6B27A2E89D}" srcOrd="9" destOrd="0" presId="urn:microsoft.com/office/officeart/2005/8/layout/default"/>
    <dgm:cxn modelId="{61352B3E-0E5B-4C4B-B3AF-E3136387F149}" type="presParOf" srcId="{E2FF0F87-CA86-418D-A061-5EC933864242}" destId="{3BF9D142-190A-4490-837A-A310DB2B742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058688-DFB8-46C8-852A-82F17FBD3D5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D870BF-F9A0-4701-A05B-6351F162579C}">
      <dgm:prSet phldrT="[Text]"/>
      <dgm:spPr/>
      <dgm:t>
        <a:bodyPr/>
        <a:lstStyle/>
        <a:p>
          <a:r>
            <a:rPr lang="en-GB" dirty="0"/>
            <a:t>Olive oil </a:t>
          </a:r>
        </a:p>
      </dgm:t>
    </dgm:pt>
    <dgm:pt modelId="{9C5C1121-8839-4968-B83A-DCF2EA3809A4}" type="parTrans" cxnId="{D861E98C-82FF-465D-9910-A97DBD84A61C}">
      <dgm:prSet/>
      <dgm:spPr/>
      <dgm:t>
        <a:bodyPr/>
        <a:lstStyle/>
        <a:p>
          <a:endParaRPr lang="en-GB"/>
        </a:p>
      </dgm:t>
    </dgm:pt>
    <dgm:pt modelId="{6FBDBE03-2ACE-4417-9AC8-F7E8154517D2}" type="sibTrans" cxnId="{D861E98C-82FF-465D-9910-A97DBD84A61C}">
      <dgm:prSet/>
      <dgm:spPr/>
      <dgm:t>
        <a:bodyPr/>
        <a:lstStyle/>
        <a:p>
          <a:endParaRPr lang="en-GB"/>
        </a:p>
      </dgm:t>
    </dgm:pt>
    <dgm:pt modelId="{DEC508E5-C446-4B76-BC4D-E5112C8338DB}">
      <dgm:prSet phldrT="[Text]"/>
      <dgm:spPr/>
      <dgm:t>
        <a:bodyPr/>
        <a:lstStyle/>
        <a:p>
          <a:r>
            <a:rPr lang="en-GB" dirty="0"/>
            <a:t>Vegetable oil</a:t>
          </a:r>
        </a:p>
      </dgm:t>
    </dgm:pt>
    <dgm:pt modelId="{C8AA4A74-E70B-47CF-ABB9-898C7FD1C6B2}" type="parTrans" cxnId="{7D409B4C-6C6B-4FC1-8F67-320AE2982390}">
      <dgm:prSet/>
      <dgm:spPr/>
      <dgm:t>
        <a:bodyPr/>
        <a:lstStyle/>
        <a:p>
          <a:endParaRPr lang="en-GB"/>
        </a:p>
      </dgm:t>
    </dgm:pt>
    <dgm:pt modelId="{A56E5DB9-167A-44BB-A32F-8DC18192FDB0}" type="sibTrans" cxnId="{7D409B4C-6C6B-4FC1-8F67-320AE2982390}">
      <dgm:prSet/>
      <dgm:spPr/>
      <dgm:t>
        <a:bodyPr/>
        <a:lstStyle/>
        <a:p>
          <a:endParaRPr lang="en-GB"/>
        </a:p>
      </dgm:t>
    </dgm:pt>
    <dgm:pt modelId="{A3DD4210-4BBB-4CF9-84FE-4353BE4BF07C}">
      <dgm:prSet phldrT="[Text]"/>
      <dgm:spPr/>
      <dgm:t>
        <a:bodyPr/>
        <a:lstStyle/>
        <a:p>
          <a:r>
            <a:rPr lang="en-GB" dirty="0" err="1"/>
            <a:t>Rapseed</a:t>
          </a:r>
          <a:r>
            <a:rPr lang="en-GB" dirty="0"/>
            <a:t> Oil</a:t>
          </a:r>
        </a:p>
      </dgm:t>
    </dgm:pt>
    <dgm:pt modelId="{AFD4D495-42CC-4DCC-8976-3EE143C7B679}" type="parTrans" cxnId="{4BDBD7D9-0C46-49C9-A922-EAE2B31185B3}">
      <dgm:prSet/>
      <dgm:spPr/>
      <dgm:t>
        <a:bodyPr/>
        <a:lstStyle/>
        <a:p>
          <a:endParaRPr lang="en-GB"/>
        </a:p>
      </dgm:t>
    </dgm:pt>
    <dgm:pt modelId="{F3B89F33-5BAD-4DEC-90DD-B691A2140471}" type="sibTrans" cxnId="{4BDBD7D9-0C46-49C9-A922-EAE2B31185B3}">
      <dgm:prSet/>
      <dgm:spPr/>
      <dgm:t>
        <a:bodyPr/>
        <a:lstStyle/>
        <a:p>
          <a:endParaRPr lang="en-GB"/>
        </a:p>
      </dgm:t>
    </dgm:pt>
    <dgm:pt modelId="{7C01CB67-0677-4453-9967-5FCB89FA0EB5}">
      <dgm:prSet phldrT="[Text]"/>
      <dgm:spPr/>
      <dgm:t>
        <a:bodyPr/>
        <a:lstStyle/>
        <a:p>
          <a:r>
            <a:rPr lang="en-GB" dirty="0"/>
            <a:t>Sunflower oil </a:t>
          </a:r>
        </a:p>
      </dgm:t>
    </dgm:pt>
    <dgm:pt modelId="{DC61D3F0-DB7C-43DE-855C-1A23EEA79F19}" type="parTrans" cxnId="{EDBACD17-6770-4B01-A8F2-66D068ED0354}">
      <dgm:prSet/>
      <dgm:spPr/>
      <dgm:t>
        <a:bodyPr/>
        <a:lstStyle/>
        <a:p>
          <a:endParaRPr lang="en-GB"/>
        </a:p>
      </dgm:t>
    </dgm:pt>
    <dgm:pt modelId="{9B2664E1-AD40-43DE-A2B7-B93D069F1293}" type="sibTrans" cxnId="{EDBACD17-6770-4B01-A8F2-66D068ED0354}">
      <dgm:prSet/>
      <dgm:spPr/>
      <dgm:t>
        <a:bodyPr/>
        <a:lstStyle/>
        <a:p>
          <a:endParaRPr lang="en-GB"/>
        </a:p>
      </dgm:t>
    </dgm:pt>
    <dgm:pt modelId="{B25FC2D5-98F4-4A14-92DA-4069C6061208}">
      <dgm:prSet phldrT="[Text]"/>
      <dgm:spPr/>
      <dgm:t>
        <a:bodyPr/>
        <a:lstStyle/>
        <a:p>
          <a:r>
            <a:rPr lang="en-GB" dirty="0"/>
            <a:t>Olive oil spread </a:t>
          </a:r>
        </a:p>
      </dgm:t>
    </dgm:pt>
    <dgm:pt modelId="{7C82416D-E1E2-41A7-81E2-8CEA5AB5C3AD}" type="parTrans" cxnId="{0ADAE651-95CB-4CD8-B70D-7C5F0DD1D09E}">
      <dgm:prSet/>
      <dgm:spPr/>
      <dgm:t>
        <a:bodyPr/>
        <a:lstStyle/>
        <a:p>
          <a:endParaRPr lang="en-GB"/>
        </a:p>
      </dgm:t>
    </dgm:pt>
    <dgm:pt modelId="{98AA67B6-FF45-4C5E-BE03-C1C054B20A99}" type="sibTrans" cxnId="{0ADAE651-95CB-4CD8-B70D-7C5F0DD1D09E}">
      <dgm:prSet/>
      <dgm:spPr/>
      <dgm:t>
        <a:bodyPr/>
        <a:lstStyle/>
        <a:p>
          <a:endParaRPr lang="en-GB"/>
        </a:p>
      </dgm:t>
    </dgm:pt>
    <dgm:pt modelId="{098E36B5-CC2E-4CF8-8CC4-50AE341B69FF}">
      <dgm:prSet/>
      <dgm:spPr/>
      <dgm:t>
        <a:bodyPr/>
        <a:lstStyle/>
        <a:p>
          <a:r>
            <a:rPr lang="en-GB" dirty="0"/>
            <a:t>Vegetable Oil spread</a:t>
          </a:r>
        </a:p>
      </dgm:t>
    </dgm:pt>
    <dgm:pt modelId="{7BD984F0-2C3B-4BB7-8032-C6E34B9C6E45}" type="parTrans" cxnId="{6F3B13FD-E884-40F6-89AB-7E8080EBB0E4}">
      <dgm:prSet/>
      <dgm:spPr/>
      <dgm:t>
        <a:bodyPr/>
        <a:lstStyle/>
        <a:p>
          <a:endParaRPr lang="en-GB"/>
        </a:p>
      </dgm:t>
    </dgm:pt>
    <dgm:pt modelId="{4BC898E1-1D29-4EC6-83FB-2B842E9DD3AE}" type="sibTrans" cxnId="{6F3B13FD-E884-40F6-89AB-7E8080EBB0E4}">
      <dgm:prSet/>
      <dgm:spPr/>
      <dgm:t>
        <a:bodyPr/>
        <a:lstStyle/>
        <a:p>
          <a:endParaRPr lang="en-GB"/>
        </a:p>
      </dgm:t>
    </dgm:pt>
    <dgm:pt modelId="{8381D299-F7BD-4BA8-8DD5-57DB9F5D134D}" type="pres">
      <dgm:prSet presAssocID="{8A058688-DFB8-46C8-852A-82F17FBD3D59}" presName="diagram" presStyleCnt="0">
        <dgm:presLayoutVars>
          <dgm:dir/>
          <dgm:resizeHandles val="exact"/>
        </dgm:presLayoutVars>
      </dgm:prSet>
      <dgm:spPr/>
    </dgm:pt>
    <dgm:pt modelId="{2999A4CD-D25E-4DB9-A44A-F05C8CB4A6DF}" type="pres">
      <dgm:prSet presAssocID="{C5D870BF-F9A0-4701-A05B-6351F162579C}" presName="node" presStyleLbl="node1" presStyleIdx="0" presStyleCnt="6">
        <dgm:presLayoutVars>
          <dgm:bulletEnabled val="1"/>
        </dgm:presLayoutVars>
      </dgm:prSet>
      <dgm:spPr/>
    </dgm:pt>
    <dgm:pt modelId="{58036DE5-E912-4C30-AFB5-0EFB84F7BB94}" type="pres">
      <dgm:prSet presAssocID="{6FBDBE03-2ACE-4417-9AC8-F7E8154517D2}" presName="sibTrans" presStyleCnt="0"/>
      <dgm:spPr/>
    </dgm:pt>
    <dgm:pt modelId="{3C5A5417-A257-440F-BB3F-C53B04A22199}" type="pres">
      <dgm:prSet presAssocID="{DEC508E5-C446-4B76-BC4D-E5112C8338DB}" presName="node" presStyleLbl="node1" presStyleIdx="1" presStyleCnt="6">
        <dgm:presLayoutVars>
          <dgm:bulletEnabled val="1"/>
        </dgm:presLayoutVars>
      </dgm:prSet>
      <dgm:spPr/>
    </dgm:pt>
    <dgm:pt modelId="{E32EF911-E671-421C-88FC-E83DA3D8621E}" type="pres">
      <dgm:prSet presAssocID="{A56E5DB9-167A-44BB-A32F-8DC18192FDB0}" presName="sibTrans" presStyleCnt="0"/>
      <dgm:spPr/>
    </dgm:pt>
    <dgm:pt modelId="{45B12F14-E8F7-4693-B1D8-F863D06A785D}" type="pres">
      <dgm:prSet presAssocID="{A3DD4210-4BBB-4CF9-84FE-4353BE4BF07C}" presName="node" presStyleLbl="node1" presStyleIdx="2" presStyleCnt="6">
        <dgm:presLayoutVars>
          <dgm:bulletEnabled val="1"/>
        </dgm:presLayoutVars>
      </dgm:prSet>
      <dgm:spPr/>
    </dgm:pt>
    <dgm:pt modelId="{DE2059EC-7099-4DB8-8E4A-E7628B680840}" type="pres">
      <dgm:prSet presAssocID="{F3B89F33-5BAD-4DEC-90DD-B691A2140471}" presName="sibTrans" presStyleCnt="0"/>
      <dgm:spPr/>
    </dgm:pt>
    <dgm:pt modelId="{4DAD4652-BA05-48B4-8C51-9C3FAD6C42D1}" type="pres">
      <dgm:prSet presAssocID="{7C01CB67-0677-4453-9967-5FCB89FA0EB5}" presName="node" presStyleLbl="node1" presStyleIdx="3" presStyleCnt="6">
        <dgm:presLayoutVars>
          <dgm:bulletEnabled val="1"/>
        </dgm:presLayoutVars>
      </dgm:prSet>
      <dgm:spPr/>
    </dgm:pt>
    <dgm:pt modelId="{5EC0EDAA-C1D4-445B-8A99-63858835E49F}" type="pres">
      <dgm:prSet presAssocID="{9B2664E1-AD40-43DE-A2B7-B93D069F1293}" presName="sibTrans" presStyleCnt="0"/>
      <dgm:spPr/>
    </dgm:pt>
    <dgm:pt modelId="{F69016CA-1A25-4A63-8A2E-042E1965F128}" type="pres">
      <dgm:prSet presAssocID="{B25FC2D5-98F4-4A14-92DA-4069C6061208}" presName="node" presStyleLbl="node1" presStyleIdx="4" presStyleCnt="6">
        <dgm:presLayoutVars>
          <dgm:bulletEnabled val="1"/>
        </dgm:presLayoutVars>
      </dgm:prSet>
      <dgm:spPr/>
    </dgm:pt>
    <dgm:pt modelId="{5A091A9F-3B30-4714-9A0A-35BE59E165EE}" type="pres">
      <dgm:prSet presAssocID="{98AA67B6-FF45-4C5E-BE03-C1C054B20A99}" presName="sibTrans" presStyleCnt="0"/>
      <dgm:spPr/>
    </dgm:pt>
    <dgm:pt modelId="{82E29806-3AF6-49CB-98DE-52DEA74EBC20}" type="pres">
      <dgm:prSet presAssocID="{098E36B5-CC2E-4CF8-8CC4-50AE341B69FF}" presName="node" presStyleLbl="node1" presStyleIdx="5" presStyleCnt="6">
        <dgm:presLayoutVars>
          <dgm:bulletEnabled val="1"/>
        </dgm:presLayoutVars>
      </dgm:prSet>
      <dgm:spPr/>
    </dgm:pt>
  </dgm:ptLst>
  <dgm:cxnLst>
    <dgm:cxn modelId="{D305E809-C84C-49E9-8697-93159F97C3BA}" type="presOf" srcId="{A3DD4210-4BBB-4CF9-84FE-4353BE4BF07C}" destId="{45B12F14-E8F7-4693-B1D8-F863D06A785D}" srcOrd="0" destOrd="0" presId="urn:microsoft.com/office/officeart/2005/8/layout/default"/>
    <dgm:cxn modelId="{EDBACD17-6770-4B01-A8F2-66D068ED0354}" srcId="{8A058688-DFB8-46C8-852A-82F17FBD3D59}" destId="{7C01CB67-0677-4453-9967-5FCB89FA0EB5}" srcOrd="3" destOrd="0" parTransId="{DC61D3F0-DB7C-43DE-855C-1A23EEA79F19}" sibTransId="{9B2664E1-AD40-43DE-A2B7-B93D069F1293}"/>
    <dgm:cxn modelId="{0E9B3328-CF8A-43BD-81AF-366E07BB80CB}" type="presOf" srcId="{8A058688-DFB8-46C8-852A-82F17FBD3D59}" destId="{8381D299-F7BD-4BA8-8DD5-57DB9F5D134D}" srcOrd="0" destOrd="0" presId="urn:microsoft.com/office/officeart/2005/8/layout/default"/>
    <dgm:cxn modelId="{3CB8973A-3633-45E7-A3F3-E5F13EF523A2}" type="presOf" srcId="{B25FC2D5-98F4-4A14-92DA-4069C6061208}" destId="{F69016CA-1A25-4A63-8A2E-042E1965F128}" srcOrd="0" destOrd="0" presId="urn:microsoft.com/office/officeart/2005/8/layout/default"/>
    <dgm:cxn modelId="{7D409B4C-6C6B-4FC1-8F67-320AE2982390}" srcId="{8A058688-DFB8-46C8-852A-82F17FBD3D59}" destId="{DEC508E5-C446-4B76-BC4D-E5112C8338DB}" srcOrd="1" destOrd="0" parTransId="{C8AA4A74-E70B-47CF-ABB9-898C7FD1C6B2}" sibTransId="{A56E5DB9-167A-44BB-A32F-8DC18192FDB0}"/>
    <dgm:cxn modelId="{0ADAE651-95CB-4CD8-B70D-7C5F0DD1D09E}" srcId="{8A058688-DFB8-46C8-852A-82F17FBD3D59}" destId="{B25FC2D5-98F4-4A14-92DA-4069C6061208}" srcOrd="4" destOrd="0" parTransId="{7C82416D-E1E2-41A7-81E2-8CEA5AB5C3AD}" sibTransId="{98AA67B6-FF45-4C5E-BE03-C1C054B20A99}"/>
    <dgm:cxn modelId="{07118F52-A241-4CB5-BCAB-1310191E190B}" type="presOf" srcId="{DEC508E5-C446-4B76-BC4D-E5112C8338DB}" destId="{3C5A5417-A257-440F-BB3F-C53B04A22199}" srcOrd="0" destOrd="0" presId="urn:microsoft.com/office/officeart/2005/8/layout/default"/>
    <dgm:cxn modelId="{52BE4D55-914C-4B0E-AC63-5D6B4FE5FE61}" type="presOf" srcId="{C5D870BF-F9A0-4701-A05B-6351F162579C}" destId="{2999A4CD-D25E-4DB9-A44A-F05C8CB4A6DF}" srcOrd="0" destOrd="0" presId="urn:microsoft.com/office/officeart/2005/8/layout/default"/>
    <dgm:cxn modelId="{6DD32E7C-A14D-40CD-A755-558F677FBAF7}" type="presOf" srcId="{7C01CB67-0677-4453-9967-5FCB89FA0EB5}" destId="{4DAD4652-BA05-48B4-8C51-9C3FAD6C42D1}" srcOrd="0" destOrd="0" presId="urn:microsoft.com/office/officeart/2005/8/layout/default"/>
    <dgm:cxn modelId="{D861E98C-82FF-465D-9910-A97DBD84A61C}" srcId="{8A058688-DFB8-46C8-852A-82F17FBD3D59}" destId="{C5D870BF-F9A0-4701-A05B-6351F162579C}" srcOrd="0" destOrd="0" parTransId="{9C5C1121-8839-4968-B83A-DCF2EA3809A4}" sibTransId="{6FBDBE03-2ACE-4417-9AC8-F7E8154517D2}"/>
    <dgm:cxn modelId="{AAEC79BA-1B36-4434-B41C-CD3D2B77F09A}" type="presOf" srcId="{098E36B5-CC2E-4CF8-8CC4-50AE341B69FF}" destId="{82E29806-3AF6-49CB-98DE-52DEA74EBC20}" srcOrd="0" destOrd="0" presId="urn:microsoft.com/office/officeart/2005/8/layout/default"/>
    <dgm:cxn modelId="{4BDBD7D9-0C46-49C9-A922-EAE2B31185B3}" srcId="{8A058688-DFB8-46C8-852A-82F17FBD3D59}" destId="{A3DD4210-4BBB-4CF9-84FE-4353BE4BF07C}" srcOrd="2" destOrd="0" parTransId="{AFD4D495-42CC-4DCC-8976-3EE143C7B679}" sibTransId="{F3B89F33-5BAD-4DEC-90DD-B691A2140471}"/>
    <dgm:cxn modelId="{6F3B13FD-E884-40F6-89AB-7E8080EBB0E4}" srcId="{8A058688-DFB8-46C8-852A-82F17FBD3D59}" destId="{098E36B5-CC2E-4CF8-8CC4-50AE341B69FF}" srcOrd="5" destOrd="0" parTransId="{7BD984F0-2C3B-4BB7-8032-C6E34B9C6E45}" sibTransId="{4BC898E1-1D29-4EC6-83FB-2B842E9DD3AE}"/>
    <dgm:cxn modelId="{EE275717-3A62-4A3E-A4BF-23544FC56CDA}" type="presParOf" srcId="{8381D299-F7BD-4BA8-8DD5-57DB9F5D134D}" destId="{2999A4CD-D25E-4DB9-A44A-F05C8CB4A6DF}" srcOrd="0" destOrd="0" presId="urn:microsoft.com/office/officeart/2005/8/layout/default"/>
    <dgm:cxn modelId="{9F6051A4-A4BC-41CE-88B5-5A499ADB6ED5}" type="presParOf" srcId="{8381D299-F7BD-4BA8-8DD5-57DB9F5D134D}" destId="{58036DE5-E912-4C30-AFB5-0EFB84F7BB94}" srcOrd="1" destOrd="0" presId="urn:microsoft.com/office/officeart/2005/8/layout/default"/>
    <dgm:cxn modelId="{43B2766E-E5D1-440D-8B55-D59E3A6ABFEA}" type="presParOf" srcId="{8381D299-F7BD-4BA8-8DD5-57DB9F5D134D}" destId="{3C5A5417-A257-440F-BB3F-C53B04A22199}" srcOrd="2" destOrd="0" presId="urn:microsoft.com/office/officeart/2005/8/layout/default"/>
    <dgm:cxn modelId="{E26E4504-39E7-40A9-9715-B6AE3F55C859}" type="presParOf" srcId="{8381D299-F7BD-4BA8-8DD5-57DB9F5D134D}" destId="{E32EF911-E671-421C-88FC-E83DA3D8621E}" srcOrd="3" destOrd="0" presId="urn:microsoft.com/office/officeart/2005/8/layout/default"/>
    <dgm:cxn modelId="{1AF97A4D-EE1D-49B6-9398-25B58DCC6925}" type="presParOf" srcId="{8381D299-F7BD-4BA8-8DD5-57DB9F5D134D}" destId="{45B12F14-E8F7-4693-B1D8-F863D06A785D}" srcOrd="4" destOrd="0" presId="urn:microsoft.com/office/officeart/2005/8/layout/default"/>
    <dgm:cxn modelId="{7311B145-850C-4784-9021-09D4D721CD4D}" type="presParOf" srcId="{8381D299-F7BD-4BA8-8DD5-57DB9F5D134D}" destId="{DE2059EC-7099-4DB8-8E4A-E7628B680840}" srcOrd="5" destOrd="0" presId="urn:microsoft.com/office/officeart/2005/8/layout/default"/>
    <dgm:cxn modelId="{39C4A41E-C30C-4EB1-9C39-558D1CBEF1A3}" type="presParOf" srcId="{8381D299-F7BD-4BA8-8DD5-57DB9F5D134D}" destId="{4DAD4652-BA05-48B4-8C51-9C3FAD6C42D1}" srcOrd="6" destOrd="0" presId="urn:microsoft.com/office/officeart/2005/8/layout/default"/>
    <dgm:cxn modelId="{09905D47-574D-4498-895E-5FA63D9C3117}" type="presParOf" srcId="{8381D299-F7BD-4BA8-8DD5-57DB9F5D134D}" destId="{5EC0EDAA-C1D4-445B-8A99-63858835E49F}" srcOrd="7" destOrd="0" presId="urn:microsoft.com/office/officeart/2005/8/layout/default"/>
    <dgm:cxn modelId="{0068C1D1-62E5-452E-B254-83A2960CBE7B}" type="presParOf" srcId="{8381D299-F7BD-4BA8-8DD5-57DB9F5D134D}" destId="{F69016CA-1A25-4A63-8A2E-042E1965F128}" srcOrd="8" destOrd="0" presId="urn:microsoft.com/office/officeart/2005/8/layout/default"/>
    <dgm:cxn modelId="{1E1834F1-5B84-4C2B-91BD-8B6E76CF1C35}" type="presParOf" srcId="{8381D299-F7BD-4BA8-8DD5-57DB9F5D134D}" destId="{5A091A9F-3B30-4714-9A0A-35BE59E165EE}" srcOrd="9" destOrd="0" presId="urn:microsoft.com/office/officeart/2005/8/layout/default"/>
    <dgm:cxn modelId="{CF21D541-0A6A-44BE-A7A3-A50254D3D1A3}" type="presParOf" srcId="{8381D299-F7BD-4BA8-8DD5-57DB9F5D134D}" destId="{82E29806-3AF6-49CB-98DE-52DEA74EBC2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8CB25-38B6-4E01-A042-58BCBF576122}">
      <dsp:nvSpPr>
        <dsp:cNvPr id="0" name=""/>
        <dsp:cNvSpPr/>
      </dsp:nvSpPr>
      <dsp:spPr>
        <a:xfrm>
          <a:off x="0" y="289705"/>
          <a:ext cx="937617" cy="562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Tinned</a:t>
          </a:r>
        </a:p>
      </dsp:txBody>
      <dsp:txXfrm>
        <a:off x="0" y="289705"/>
        <a:ext cx="937617" cy="562570"/>
      </dsp:txXfrm>
    </dsp:sp>
    <dsp:sp modelId="{44D351F4-C691-4D26-8E39-14DFB1BA8FED}">
      <dsp:nvSpPr>
        <dsp:cNvPr id="0" name=""/>
        <dsp:cNvSpPr/>
      </dsp:nvSpPr>
      <dsp:spPr>
        <a:xfrm>
          <a:off x="1032123" y="302666"/>
          <a:ext cx="937617" cy="562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Fresh</a:t>
          </a:r>
        </a:p>
      </dsp:txBody>
      <dsp:txXfrm>
        <a:off x="1032123" y="302666"/>
        <a:ext cx="937617" cy="562570"/>
      </dsp:txXfrm>
    </dsp:sp>
    <dsp:sp modelId="{5E8C9CC3-135E-4F0D-96C5-3DA3775A60E4}">
      <dsp:nvSpPr>
        <dsp:cNvPr id="0" name=""/>
        <dsp:cNvSpPr/>
      </dsp:nvSpPr>
      <dsp:spPr>
        <a:xfrm>
          <a:off x="2063501" y="302666"/>
          <a:ext cx="937617" cy="562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Dried</a:t>
          </a:r>
        </a:p>
      </dsp:txBody>
      <dsp:txXfrm>
        <a:off x="2063501" y="302666"/>
        <a:ext cx="937617" cy="562570"/>
      </dsp:txXfrm>
    </dsp:sp>
    <dsp:sp modelId="{F171F08F-C0FB-49CF-B8F5-700BD64D1836}">
      <dsp:nvSpPr>
        <dsp:cNvPr id="0" name=""/>
        <dsp:cNvSpPr/>
      </dsp:nvSpPr>
      <dsp:spPr>
        <a:xfrm>
          <a:off x="3094880" y="302666"/>
          <a:ext cx="937617" cy="562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Frozen </a:t>
          </a:r>
        </a:p>
      </dsp:txBody>
      <dsp:txXfrm>
        <a:off x="3094880" y="302666"/>
        <a:ext cx="937617" cy="562570"/>
      </dsp:txXfrm>
    </dsp:sp>
    <dsp:sp modelId="{DE2E2FC6-4D74-4CB9-909B-70F00DB6736F}">
      <dsp:nvSpPr>
        <dsp:cNvPr id="0" name=""/>
        <dsp:cNvSpPr/>
      </dsp:nvSpPr>
      <dsp:spPr>
        <a:xfrm>
          <a:off x="4126259" y="302666"/>
          <a:ext cx="937617" cy="562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Juice/Smoothies</a:t>
          </a:r>
        </a:p>
      </dsp:txBody>
      <dsp:txXfrm>
        <a:off x="4126259" y="302666"/>
        <a:ext cx="937617" cy="562570"/>
      </dsp:txXfrm>
    </dsp:sp>
    <dsp:sp modelId="{287BF932-1675-4475-A7DD-2C33103BA392}">
      <dsp:nvSpPr>
        <dsp:cNvPr id="0" name=""/>
        <dsp:cNvSpPr/>
      </dsp:nvSpPr>
      <dsp:spPr>
        <a:xfrm>
          <a:off x="5157638" y="302666"/>
          <a:ext cx="937617" cy="562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Beans and pulses </a:t>
          </a:r>
        </a:p>
      </dsp:txBody>
      <dsp:txXfrm>
        <a:off x="5157638" y="302666"/>
        <a:ext cx="937617" cy="562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8662B-852C-4CFC-ACF1-66256C327C4E}">
      <dsp:nvSpPr>
        <dsp:cNvPr id="0" name=""/>
        <dsp:cNvSpPr/>
      </dsp:nvSpPr>
      <dsp:spPr>
        <a:xfrm>
          <a:off x="2397" y="283222"/>
          <a:ext cx="851287" cy="5107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Potatoes</a:t>
          </a:r>
        </a:p>
      </dsp:txBody>
      <dsp:txXfrm>
        <a:off x="2397" y="283222"/>
        <a:ext cx="851287" cy="510772"/>
      </dsp:txXfrm>
    </dsp:sp>
    <dsp:sp modelId="{5D70ADE5-3304-4881-86DF-C9E43CF33A3E}">
      <dsp:nvSpPr>
        <dsp:cNvPr id="0" name=""/>
        <dsp:cNvSpPr/>
      </dsp:nvSpPr>
      <dsp:spPr>
        <a:xfrm>
          <a:off x="938813" y="283222"/>
          <a:ext cx="851287" cy="5107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Cous </a:t>
          </a:r>
          <a:r>
            <a:rPr lang="en-GB" sz="1400" kern="1200" dirty="0" err="1"/>
            <a:t>Cous</a:t>
          </a:r>
          <a:endParaRPr lang="en-GB" sz="1400" kern="1200" dirty="0"/>
        </a:p>
      </dsp:txBody>
      <dsp:txXfrm>
        <a:off x="938813" y="283222"/>
        <a:ext cx="851287" cy="510772"/>
      </dsp:txXfrm>
    </dsp:sp>
    <dsp:sp modelId="{F9280ED6-1BD0-4A54-A2CA-468102DDF083}">
      <dsp:nvSpPr>
        <dsp:cNvPr id="0" name=""/>
        <dsp:cNvSpPr/>
      </dsp:nvSpPr>
      <dsp:spPr>
        <a:xfrm>
          <a:off x="1875229" y="283222"/>
          <a:ext cx="851287" cy="5107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Rice </a:t>
          </a:r>
        </a:p>
      </dsp:txBody>
      <dsp:txXfrm>
        <a:off x="1875229" y="283222"/>
        <a:ext cx="851287" cy="510772"/>
      </dsp:txXfrm>
    </dsp:sp>
    <dsp:sp modelId="{3F521EBC-C503-4AA5-965E-7111046AEA7D}">
      <dsp:nvSpPr>
        <dsp:cNvPr id="0" name=""/>
        <dsp:cNvSpPr/>
      </dsp:nvSpPr>
      <dsp:spPr>
        <a:xfrm>
          <a:off x="2811645" y="283222"/>
          <a:ext cx="851287" cy="5107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Pasta</a:t>
          </a:r>
        </a:p>
      </dsp:txBody>
      <dsp:txXfrm>
        <a:off x="2811645" y="283222"/>
        <a:ext cx="851287" cy="510772"/>
      </dsp:txXfrm>
    </dsp:sp>
    <dsp:sp modelId="{395FFEEA-7C48-4AEC-B6D4-D726229FFE39}">
      <dsp:nvSpPr>
        <dsp:cNvPr id="0" name=""/>
        <dsp:cNvSpPr/>
      </dsp:nvSpPr>
      <dsp:spPr>
        <a:xfrm>
          <a:off x="3748061" y="283222"/>
          <a:ext cx="851287" cy="5107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Oats </a:t>
          </a:r>
        </a:p>
      </dsp:txBody>
      <dsp:txXfrm>
        <a:off x="3748061" y="283222"/>
        <a:ext cx="851287" cy="510772"/>
      </dsp:txXfrm>
    </dsp:sp>
    <dsp:sp modelId="{E764B52A-4135-4354-9900-1DF7E30E8DB5}">
      <dsp:nvSpPr>
        <dsp:cNvPr id="0" name=""/>
        <dsp:cNvSpPr/>
      </dsp:nvSpPr>
      <dsp:spPr>
        <a:xfrm>
          <a:off x="4684477" y="283222"/>
          <a:ext cx="851287" cy="5107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Bread</a:t>
          </a:r>
        </a:p>
      </dsp:txBody>
      <dsp:txXfrm>
        <a:off x="4684477" y="283222"/>
        <a:ext cx="851287" cy="510772"/>
      </dsp:txXfrm>
    </dsp:sp>
    <dsp:sp modelId="{C854381C-0C56-4857-9F9D-5F01ABF43237}">
      <dsp:nvSpPr>
        <dsp:cNvPr id="0" name=""/>
        <dsp:cNvSpPr/>
      </dsp:nvSpPr>
      <dsp:spPr>
        <a:xfrm>
          <a:off x="5620893" y="283222"/>
          <a:ext cx="851287" cy="5107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Wraps</a:t>
          </a:r>
        </a:p>
      </dsp:txBody>
      <dsp:txXfrm>
        <a:off x="5620893" y="283222"/>
        <a:ext cx="851287" cy="510772"/>
      </dsp:txXfrm>
    </dsp:sp>
    <dsp:sp modelId="{8C53E00C-1EDF-4125-B156-CD3C4CC533B6}">
      <dsp:nvSpPr>
        <dsp:cNvPr id="0" name=""/>
        <dsp:cNvSpPr/>
      </dsp:nvSpPr>
      <dsp:spPr>
        <a:xfrm>
          <a:off x="6557309" y="283222"/>
          <a:ext cx="851287" cy="5107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Noodles </a:t>
          </a:r>
        </a:p>
      </dsp:txBody>
      <dsp:txXfrm>
        <a:off x="6557309" y="283222"/>
        <a:ext cx="851287" cy="5107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FD26D-DE64-4B5F-BB7B-6AA5C4595A05}">
      <dsp:nvSpPr>
        <dsp:cNvPr id="0" name=""/>
        <dsp:cNvSpPr/>
      </dsp:nvSpPr>
      <dsp:spPr>
        <a:xfrm>
          <a:off x="2337" y="289650"/>
          <a:ext cx="829860" cy="497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Beans </a:t>
          </a:r>
        </a:p>
      </dsp:txBody>
      <dsp:txXfrm>
        <a:off x="2337" y="289650"/>
        <a:ext cx="829860" cy="497916"/>
      </dsp:txXfrm>
    </dsp:sp>
    <dsp:sp modelId="{B0BE7CC5-D0C0-4F31-A26C-74AF596C20B9}">
      <dsp:nvSpPr>
        <dsp:cNvPr id="0" name=""/>
        <dsp:cNvSpPr/>
      </dsp:nvSpPr>
      <dsp:spPr>
        <a:xfrm>
          <a:off x="929308" y="268942"/>
          <a:ext cx="829860" cy="497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Red meat </a:t>
          </a:r>
        </a:p>
      </dsp:txBody>
      <dsp:txXfrm>
        <a:off x="929308" y="268942"/>
        <a:ext cx="829860" cy="497916"/>
      </dsp:txXfrm>
    </dsp:sp>
    <dsp:sp modelId="{3B4D9546-A384-45CA-A99A-699F52BF9721}">
      <dsp:nvSpPr>
        <dsp:cNvPr id="0" name=""/>
        <dsp:cNvSpPr/>
      </dsp:nvSpPr>
      <dsp:spPr>
        <a:xfrm>
          <a:off x="1828031" y="289650"/>
          <a:ext cx="829860" cy="497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Eggs</a:t>
          </a:r>
        </a:p>
      </dsp:txBody>
      <dsp:txXfrm>
        <a:off x="1828031" y="289650"/>
        <a:ext cx="829860" cy="497916"/>
      </dsp:txXfrm>
    </dsp:sp>
    <dsp:sp modelId="{083584DA-E70C-43E6-B1C4-725C30B75D11}">
      <dsp:nvSpPr>
        <dsp:cNvPr id="0" name=""/>
        <dsp:cNvSpPr/>
      </dsp:nvSpPr>
      <dsp:spPr>
        <a:xfrm>
          <a:off x="2740878" y="289650"/>
          <a:ext cx="829860" cy="497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Quorn/Tofu</a:t>
          </a:r>
        </a:p>
      </dsp:txBody>
      <dsp:txXfrm>
        <a:off x="2740878" y="289650"/>
        <a:ext cx="829860" cy="497916"/>
      </dsp:txXfrm>
    </dsp:sp>
    <dsp:sp modelId="{F737AAFC-ACB6-4678-9046-A4C3224E3A89}">
      <dsp:nvSpPr>
        <dsp:cNvPr id="0" name=""/>
        <dsp:cNvSpPr/>
      </dsp:nvSpPr>
      <dsp:spPr>
        <a:xfrm>
          <a:off x="3653725" y="289650"/>
          <a:ext cx="829860" cy="497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Nuts and Seed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 </a:t>
          </a:r>
        </a:p>
      </dsp:txBody>
      <dsp:txXfrm>
        <a:off x="3653725" y="289650"/>
        <a:ext cx="829860" cy="497916"/>
      </dsp:txXfrm>
    </dsp:sp>
    <dsp:sp modelId="{751D1842-9150-440B-A924-A9D8AACE2771}">
      <dsp:nvSpPr>
        <dsp:cNvPr id="0" name=""/>
        <dsp:cNvSpPr/>
      </dsp:nvSpPr>
      <dsp:spPr>
        <a:xfrm>
          <a:off x="4566572" y="289650"/>
          <a:ext cx="829860" cy="497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Fish</a:t>
          </a:r>
        </a:p>
      </dsp:txBody>
      <dsp:txXfrm>
        <a:off x="4566572" y="289650"/>
        <a:ext cx="829860" cy="497916"/>
      </dsp:txXfrm>
    </dsp:sp>
    <dsp:sp modelId="{96BD8E8B-8774-46D6-889B-229EC26B41AC}">
      <dsp:nvSpPr>
        <dsp:cNvPr id="0" name=""/>
        <dsp:cNvSpPr/>
      </dsp:nvSpPr>
      <dsp:spPr>
        <a:xfrm>
          <a:off x="5479419" y="289650"/>
          <a:ext cx="829860" cy="497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Lentils</a:t>
          </a:r>
        </a:p>
      </dsp:txBody>
      <dsp:txXfrm>
        <a:off x="5479419" y="289650"/>
        <a:ext cx="829860" cy="497916"/>
      </dsp:txXfrm>
    </dsp:sp>
    <dsp:sp modelId="{AC663DCA-85AD-42D9-A751-EE82FAA9A8C4}">
      <dsp:nvSpPr>
        <dsp:cNvPr id="0" name=""/>
        <dsp:cNvSpPr/>
      </dsp:nvSpPr>
      <dsp:spPr>
        <a:xfrm>
          <a:off x="6392266" y="289650"/>
          <a:ext cx="829860" cy="497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Chicken/Turkey</a:t>
          </a:r>
        </a:p>
      </dsp:txBody>
      <dsp:txXfrm>
        <a:off x="6392266" y="289650"/>
        <a:ext cx="829860" cy="4979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F0E06-52FF-4D6A-979B-D637576C0A18}">
      <dsp:nvSpPr>
        <dsp:cNvPr id="0" name=""/>
        <dsp:cNvSpPr/>
      </dsp:nvSpPr>
      <dsp:spPr>
        <a:xfrm>
          <a:off x="927" y="396219"/>
          <a:ext cx="1168375" cy="701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Skimmed/semi skimmed milk </a:t>
          </a:r>
        </a:p>
      </dsp:txBody>
      <dsp:txXfrm>
        <a:off x="927" y="396219"/>
        <a:ext cx="1168375" cy="701025"/>
      </dsp:txXfrm>
    </dsp:sp>
    <dsp:sp modelId="{46D41F33-76A4-4E20-B3EC-EC052EF8259A}">
      <dsp:nvSpPr>
        <dsp:cNvPr id="0" name=""/>
        <dsp:cNvSpPr/>
      </dsp:nvSpPr>
      <dsp:spPr>
        <a:xfrm>
          <a:off x="1256065" y="395581"/>
          <a:ext cx="1168375" cy="701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Cheese </a:t>
          </a:r>
        </a:p>
      </dsp:txBody>
      <dsp:txXfrm>
        <a:off x="1256065" y="395581"/>
        <a:ext cx="1168375" cy="701025"/>
      </dsp:txXfrm>
    </dsp:sp>
    <dsp:sp modelId="{43963006-CBF1-42B9-BB5E-D871408C950A}">
      <dsp:nvSpPr>
        <dsp:cNvPr id="0" name=""/>
        <dsp:cNvSpPr/>
      </dsp:nvSpPr>
      <dsp:spPr>
        <a:xfrm>
          <a:off x="2571352" y="396219"/>
          <a:ext cx="1168375" cy="701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Natural yoghurt </a:t>
          </a:r>
        </a:p>
      </dsp:txBody>
      <dsp:txXfrm>
        <a:off x="2571352" y="396219"/>
        <a:ext cx="1168375" cy="701025"/>
      </dsp:txXfrm>
    </dsp:sp>
    <dsp:sp modelId="{2D7D8B4E-208C-4BB4-9EC5-74F40C97DCC0}">
      <dsp:nvSpPr>
        <dsp:cNvPr id="0" name=""/>
        <dsp:cNvSpPr/>
      </dsp:nvSpPr>
      <dsp:spPr>
        <a:xfrm>
          <a:off x="3856565" y="396219"/>
          <a:ext cx="1168375" cy="701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Soft cheese</a:t>
          </a:r>
        </a:p>
      </dsp:txBody>
      <dsp:txXfrm>
        <a:off x="3856565" y="396219"/>
        <a:ext cx="1168375" cy="701025"/>
      </dsp:txXfrm>
    </dsp:sp>
    <dsp:sp modelId="{EF3D319B-0AFC-49AA-A8A2-CA82B3282A96}">
      <dsp:nvSpPr>
        <dsp:cNvPr id="0" name=""/>
        <dsp:cNvSpPr/>
      </dsp:nvSpPr>
      <dsp:spPr>
        <a:xfrm>
          <a:off x="5141777" y="396219"/>
          <a:ext cx="1168375" cy="701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Soya milk </a:t>
          </a:r>
        </a:p>
      </dsp:txBody>
      <dsp:txXfrm>
        <a:off x="5141777" y="396219"/>
        <a:ext cx="1168375" cy="701025"/>
      </dsp:txXfrm>
    </dsp:sp>
    <dsp:sp modelId="{3BF9D142-190A-4490-837A-A310DB2B7424}">
      <dsp:nvSpPr>
        <dsp:cNvPr id="0" name=""/>
        <dsp:cNvSpPr/>
      </dsp:nvSpPr>
      <dsp:spPr>
        <a:xfrm>
          <a:off x="6426990" y="396219"/>
          <a:ext cx="1168375" cy="701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Fromage Frais</a:t>
          </a:r>
        </a:p>
      </dsp:txBody>
      <dsp:txXfrm>
        <a:off x="6426990" y="396219"/>
        <a:ext cx="1168375" cy="7010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9A4CD-D25E-4DB9-A44A-F05C8CB4A6DF}">
      <dsp:nvSpPr>
        <dsp:cNvPr id="0" name=""/>
        <dsp:cNvSpPr/>
      </dsp:nvSpPr>
      <dsp:spPr>
        <a:xfrm>
          <a:off x="887" y="334859"/>
          <a:ext cx="1118620" cy="671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Olive oil </a:t>
          </a:r>
        </a:p>
      </dsp:txBody>
      <dsp:txXfrm>
        <a:off x="887" y="334859"/>
        <a:ext cx="1118620" cy="671172"/>
      </dsp:txXfrm>
    </dsp:sp>
    <dsp:sp modelId="{3C5A5417-A257-440F-BB3F-C53B04A22199}">
      <dsp:nvSpPr>
        <dsp:cNvPr id="0" name=""/>
        <dsp:cNvSpPr/>
      </dsp:nvSpPr>
      <dsp:spPr>
        <a:xfrm>
          <a:off x="1231370" y="334859"/>
          <a:ext cx="1118620" cy="671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Vegetable oil</a:t>
          </a:r>
        </a:p>
      </dsp:txBody>
      <dsp:txXfrm>
        <a:off x="1231370" y="334859"/>
        <a:ext cx="1118620" cy="671172"/>
      </dsp:txXfrm>
    </dsp:sp>
    <dsp:sp modelId="{45B12F14-E8F7-4693-B1D8-F863D06A785D}">
      <dsp:nvSpPr>
        <dsp:cNvPr id="0" name=""/>
        <dsp:cNvSpPr/>
      </dsp:nvSpPr>
      <dsp:spPr>
        <a:xfrm>
          <a:off x="2461852" y="334859"/>
          <a:ext cx="1118620" cy="671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Rapseed</a:t>
          </a:r>
          <a:r>
            <a:rPr lang="en-GB" sz="1800" kern="1200" dirty="0"/>
            <a:t> Oil</a:t>
          </a:r>
        </a:p>
      </dsp:txBody>
      <dsp:txXfrm>
        <a:off x="2461852" y="334859"/>
        <a:ext cx="1118620" cy="671172"/>
      </dsp:txXfrm>
    </dsp:sp>
    <dsp:sp modelId="{4DAD4652-BA05-48B4-8C51-9C3FAD6C42D1}">
      <dsp:nvSpPr>
        <dsp:cNvPr id="0" name=""/>
        <dsp:cNvSpPr/>
      </dsp:nvSpPr>
      <dsp:spPr>
        <a:xfrm>
          <a:off x="3692335" y="334859"/>
          <a:ext cx="1118620" cy="671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Sunflower oil </a:t>
          </a:r>
        </a:p>
      </dsp:txBody>
      <dsp:txXfrm>
        <a:off x="3692335" y="334859"/>
        <a:ext cx="1118620" cy="671172"/>
      </dsp:txXfrm>
    </dsp:sp>
    <dsp:sp modelId="{F69016CA-1A25-4A63-8A2E-042E1965F128}">
      <dsp:nvSpPr>
        <dsp:cNvPr id="0" name=""/>
        <dsp:cNvSpPr/>
      </dsp:nvSpPr>
      <dsp:spPr>
        <a:xfrm>
          <a:off x="4922817" y="334859"/>
          <a:ext cx="1118620" cy="671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Olive oil spread </a:t>
          </a:r>
        </a:p>
      </dsp:txBody>
      <dsp:txXfrm>
        <a:off x="4922817" y="334859"/>
        <a:ext cx="1118620" cy="671172"/>
      </dsp:txXfrm>
    </dsp:sp>
    <dsp:sp modelId="{82E29806-3AF6-49CB-98DE-52DEA74EBC20}">
      <dsp:nvSpPr>
        <dsp:cNvPr id="0" name=""/>
        <dsp:cNvSpPr/>
      </dsp:nvSpPr>
      <dsp:spPr>
        <a:xfrm>
          <a:off x="6153299" y="334859"/>
          <a:ext cx="1118620" cy="671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Vegetable Oil spread</a:t>
          </a:r>
        </a:p>
      </dsp:txBody>
      <dsp:txXfrm>
        <a:off x="6153299" y="334859"/>
        <a:ext cx="1118620" cy="671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defTabSz="955675">
              <a:defRPr sz="13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defTabSz="955675">
              <a:defRPr sz="13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 smtClean="0"/>
            </a:lvl1pPr>
          </a:lstStyle>
          <a:p>
            <a:pPr>
              <a:defRPr/>
            </a:pPr>
            <a:fld id="{81D3DBA3-1FD3-4A5A-A811-25BE1EAC5E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7190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21" tIns="44111" rIns="88221" bIns="44111" numCol="1" anchor="t" anchorCtr="0" compatLnSpc="1">
            <a:prstTxWarp prst="textNoShape">
              <a:avLst/>
            </a:prstTxWarp>
          </a:bodyPr>
          <a:lstStyle>
            <a:lvl1pPr defTabSz="882650">
              <a:defRPr sz="12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21" tIns="44111" rIns="88221" bIns="44111" numCol="1" anchor="t" anchorCtr="0" compatLnSpc="1">
            <a:prstTxWarp prst="textNoShape">
              <a:avLst/>
            </a:prstTxWarp>
          </a:bodyPr>
          <a:lstStyle>
            <a:lvl1pPr algn="r" defTabSz="882650">
              <a:defRPr sz="12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21" tIns="44111" rIns="88221" bIns="441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21" tIns="44111" rIns="88221" bIns="44111" numCol="1" anchor="b" anchorCtr="0" compatLnSpc="1">
            <a:prstTxWarp prst="textNoShape">
              <a:avLst/>
            </a:prstTxWarp>
          </a:bodyPr>
          <a:lstStyle>
            <a:lvl1pPr defTabSz="882650">
              <a:defRPr sz="12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21" tIns="44111" rIns="88221" bIns="44111" numCol="1" anchor="b" anchorCtr="0" compatLnSpc="1">
            <a:prstTxWarp prst="textNoShape">
              <a:avLst/>
            </a:prstTxWarp>
          </a:bodyPr>
          <a:lstStyle>
            <a:lvl1pPr algn="r" defTabSz="882650">
              <a:defRPr sz="1200" smtClean="0"/>
            </a:lvl1pPr>
          </a:lstStyle>
          <a:p>
            <a:pPr>
              <a:defRPr/>
            </a:pPr>
            <a:fld id="{72B56E2D-A783-41EA-80E3-5912B4BA75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8059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242424"/>
                </a:solidFill>
                <a:effectLst/>
                <a:latin typeface="-apple-system"/>
              </a:rPr>
              <a:t>It divides the foods and drinks into </a:t>
            </a:r>
            <a:r>
              <a:rPr lang="en-GB" sz="1200" b="1" dirty="0">
                <a:solidFill>
                  <a:srgbClr val="242424"/>
                </a:solidFill>
                <a:effectLst/>
                <a:latin typeface="-apple-system"/>
              </a:rPr>
              <a:t>five</a:t>
            </a:r>
            <a:r>
              <a:rPr lang="en-GB" sz="1200" dirty="0">
                <a:solidFill>
                  <a:srgbClr val="242424"/>
                </a:solidFill>
                <a:effectLst/>
                <a:latin typeface="-apple-system"/>
              </a:rPr>
              <a:t> main groups - try to choose a variety of different foods from each of the groups to help you to get the wide range of nutrients your body needs. </a:t>
            </a:r>
          </a:p>
          <a:p>
            <a:r>
              <a:rPr lang="en-GB" sz="1200" dirty="0">
                <a:solidFill>
                  <a:srgbClr val="242424"/>
                </a:solidFill>
                <a:effectLst/>
                <a:latin typeface="-apple-system"/>
              </a:rPr>
              <a:t>The size of each section is proportional to the amount that is recommended to eat from each group per day not meal . </a:t>
            </a:r>
          </a:p>
          <a:p>
            <a:r>
              <a:rPr lang="en-GB" sz="1200" dirty="0">
                <a:solidFill>
                  <a:srgbClr val="242424"/>
                </a:solidFill>
                <a:effectLst/>
                <a:latin typeface="-apple-system"/>
              </a:rPr>
              <a:t>This model applies to adults and children over the age of 5. Between the age of 2-5 years children can move to eating the same foods as the rest of the family.</a:t>
            </a:r>
          </a:p>
          <a:p>
            <a:r>
              <a:rPr lang="en-GB" sz="1200" dirty="0">
                <a:solidFill>
                  <a:srgbClr val="242424"/>
                </a:solidFill>
                <a:effectLst/>
                <a:latin typeface="-apple-system"/>
              </a:rPr>
              <a:t> Children under 2 years need different proportions of foods as they are growing rapidly at this age.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B56E2D-A783-41EA-80E3-5912B4BA7519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804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Reference game – eat a rainbow </a:t>
            </a:r>
          </a:p>
          <a:p>
            <a:pPr marL="171450" indent="-171450">
              <a:buFontTx/>
              <a:buChar char="-"/>
            </a:pPr>
            <a:r>
              <a:rPr lang="en-GB" dirty="0"/>
              <a:t>Discuss what counts </a:t>
            </a:r>
            <a:r>
              <a:rPr lang="en-GB" dirty="0" err="1"/>
              <a:t>ie</a:t>
            </a:r>
            <a:r>
              <a:rPr lang="en-GB" dirty="0"/>
              <a:t> frozen, tinned, dried etc </a:t>
            </a:r>
          </a:p>
          <a:p>
            <a:pPr marL="171450" indent="-171450">
              <a:buFontTx/>
              <a:buChar char="-"/>
            </a:pPr>
            <a:r>
              <a:rPr lang="en-GB" dirty="0"/>
              <a:t> and what to be careful of </a:t>
            </a:r>
            <a:r>
              <a:rPr lang="en-GB" dirty="0" err="1"/>
              <a:t>ie</a:t>
            </a:r>
            <a:r>
              <a:rPr lang="en-GB" dirty="0"/>
              <a:t> </a:t>
            </a:r>
            <a:r>
              <a:rPr lang="en-GB" dirty="0" err="1"/>
              <a:t>dired</a:t>
            </a:r>
            <a:r>
              <a:rPr lang="en-GB" dirty="0"/>
              <a:t> fruit portions, syrup 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B56E2D-A783-41EA-80E3-5912B4BA7519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216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Avoiding processed CHO sugary cereals, chips, waffles etc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B56E2D-A783-41EA-80E3-5912B4BA7519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746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73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 around 2 portions a day (3 for vegetarians) per day e.g. breakfast and lunch or lunch and dinner</a:t>
            </a:r>
          </a:p>
          <a:p>
            <a:pPr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73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73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to limit processed meats (meats that have been changed) e.g. sausages, chicken nuggets and fish fingers</a:t>
            </a:r>
          </a:p>
          <a:p>
            <a:pPr lvl="0"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73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73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to eat fish at least twice a week, one of which should be oily (for omega 3)</a:t>
            </a:r>
          </a:p>
          <a:p>
            <a:pPr lvl="0"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73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Try to eat lean cuts of meat and skinless poultry whenever possible to cut down on fat. Always cook meat thoroughly.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You can choose from fresh, frozen or canned, but remember that canned and smoked fish can often be high in salt.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Eggs and pulses (including beans, nuts and seeds) are also great sources of protein.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Nuts are high in </a:t>
            </a:r>
            <a:r>
              <a:rPr lang="en-US" sz="1200" dirty="0" err="1"/>
              <a:t>fibre</a:t>
            </a:r>
            <a:r>
              <a:rPr lang="en-US" sz="1200" dirty="0"/>
              <a:t> and a good alternative to snacks high in saturated fat, they are high in energy so make sure you have a ‘me size’ portion!</a:t>
            </a:r>
            <a:endParaRPr lang="en-US" sz="2000" dirty="0">
              <a:solidFill>
                <a:srgbClr val="073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B56E2D-A783-41EA-80E3-5912B4BA7519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54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rgbClr val="073E87"/>
                </a:solidFill>
              </a:rPr>
              <a:t>Aim to eat 3 portions from this food group each day</a:t>
            </a:r>
          </a:p>
          <a:p>
            <a:pPr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endParaRPr lang="en-US" sz="1200" dirty="0">
              <a:solidFill>
                <a:srgbClr val="073E87"/>
              </a:solidFill>
            </a:endParaRPr>
          </a:p>
          <a:p>
            <a:pPr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73E87"/>
                </a:solidFill>
              </a:rPr>
              <a:t>A portion is roughly two thumbs in size</a:t>
            </a:r>
          </a:p>
          <a:p>
            <a:pPr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73E87"/>
              </a:solidFill>
            </a:endParaRPr>
          </a:p>
          <a:p>
            <a:pPr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73E87"/>
                </a:solidFill>
              </a:rPr>
              <a:t>Children over two can have semi-skimmed, or skimmed milk</a:t>
            </a:r>
          </a:p>
          <a:p>
            <a:pPr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73E87"/>
              </a:solidFill>
            </a:endParaRPr>
          </a:p>
          <a:p>
            <a:pPr fontAlgn="auto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Unsweetened calcium-fortified dairy alternatives like soya milks, soya yoghurts and soya cheeses also count as part of this food group, and can make good alternatives to dairy products.</a:t>
            </a:r>
            <a:endParaRPr lang="en-GB" sz="1200" dirty="0">
              <a:solidFill>
                <a:srgbClr val="073E87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B56E2D-A783-41EA-80E3-5912B4BA7519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0440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These vitamins are fat-soluble, meaning they can only be absorbed with the help of fats.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Any fat not used by your body's cells or to create energy is converted into body fat. Likewise, unused carbohydrate and protein are also converted into body fat.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+mn-lt"/>
              </a:rPr>
              <a:t>Offer 2 portions per day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+mn-lt"/>
              </a:rPr>
              <a:t>Saturated fat and trans-fat can raise cholesterol and are found in processed food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+mn-lt"/>
              </a:rPr>
              <a:t>Choose unsaturated fats. “monounsaturated” or “polyunsaturated”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+mn-lt"/>
              </a:rPr>
              <a:t>A teaspoon full of oil counts as a portion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+mn-lt"/>
              </a:rPr>
              <a:t>Choose lower fat spreads where possible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B56E2D-A783-41EA-80E3-5912B4BA7519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373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02044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73840"/>
            <a:ext cx="3744416" cy="1445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40" y="1297241"/>
            <a:ext cx="3491880" cy="5156095"/>
          </a:xfrm>
          <a:prstGeom prst="rect">
            <a:avLst/>
          </a:prstGeom>
        </p:spPr>
      </p:pic>
      <p:sp>
        <p:nvSpPr>
          <p:cNvPr id="5" name="MSIPCMContentMarking" descr="{&quot;HashCode&quot;:-2130211288,&quot;Placement&quot;:&quot;Header&quot;,&quot;Top&quot;:0.0,&quot;Left&quot;:530.990051,&quot;SlideWidth&quot;:720,&quot;SlideHeight&quot;:540}">
            <a:extLst>
              <a:ext uri="{FF2B5EF4-FFF2-40B4-BE49-F238E27FC236}">
                <a16:creationId xmlns:a16="http://schemas.microsoft.com/office/drawing/2014/main" id="{B162B2C1-04AF-4156-9EF5-E47757E3C95C}"/>
              </a:ext>
            </a:extLst>
          </p:cNvPr>
          <p:cNvSpPr txBox="1"/>
          <p:nvPr userDrawn="1"/>
        </p:nvSpPr>
        <p:spPr>
          <a:xfrm>
            <a:off x="6743574" y="0"/>
            <a:ext cx="24004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GB" sz="1000">
                <a:solidFill>
                  <a:srgbClr val="FF8C00"/>
                </a:solidFill>
                <a:latin typeface="Calibri" panose="020F0502020204030204" pitchFamily="34" charset="0"/>
              </a:rPr>
              <a:t>Information Classification: CONTROLLED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60648"/>
            <a:ext cx="1944216" cy="750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937982"/>
            <a:ext cx="3464128" cy="4091417"/>
          </a:xfrm>
          <a:prstGeom prst="rect">
            <a:avLst/>
          </a:prstGeom>
        </p:spPr>
      </p:pic>
      <p:sp>
        <p:nvSpPr>
          <p:cNvPr id="4" name="MSIPCMContentMarking" descr="{&quot;HashCode&quot;:-2130211288,&quot;Placement&quot;:&quot;Header&quot;,&quot;Top&quot;:0.0,&quot;Left&quot;:530.990051,&quot;SlideWidth&quot;:720,&quot;SlideHeight&quot;:540}">
            <a:extLst>
              <a:ext uri="{FF2B5EF4-FFF2-40B4-BE49-F238E27FC236}">
                <a16:creationId xmlns:a16="http://schemas.microsoft.com/office/drawing/2014/main" id="{E7A13E65-A2F7-4EB1-8CE6-5E144DE6A8ED}"/>
              </a:ext>
            </a:extLst>
          </p:cNvPr>
          <p:cNvSpPr txBox="1"/>
          <p:nvPr userDrawn="1"/>
        </p:nvSpPr>
        <p:spPr>
          <a:xfrm>
            <a:off x="6743574" y="0"/>
            <a:ext cx="24004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GB" sz="1000">
                <a:solidFill>
                  <a:srgbClr val="FF8C00"/>
                </a:solidFill>
                <a:latin typeface="Calibri" panose="020F0502020204030204" pitchFamily="34" charset="0"/>
              </a:rPr>
              <a:t>Information Classification: CONTROLLED</a:t>
            </a:r>
          </a:p>
        </p:txBody>
      </p:sp>
    </p:spTree>
    <p:extLst>
      <p:ext uri="{BB962C8B-B14F-4D97-AF65-F5344CB8AC3E}">
        <p14:creationId xmlns:p14="http://schemas.microsoft.com/office/powerpoint/2010/main" val="289815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cft.vanderbilt.edu/guides-sub-pages/teaching-large-classes/" TargetMode="External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hs.uk/live-well/eat-well/the-eatwell-guide/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campaignresources.phe.gov.uk/resources/campaigns/17/resources/1701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hive.nutrition.org.uk/healthyliving/resources.html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retailtimes.co.uk/co-operative-food-supports-change4life-smart-swaps-campaign/" TargetMode="External"/><Relationship Id="rId9" Type="http://schemas.openxmlformats.org/officeDocument/2006/relationships/hyperlink" Target="https://www.phunkyfoods.co.uk/haf-sign-u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2.xml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Data" Target="../diagrams/data3.xml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Data" Target="../diagrams/data4.xml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microsoft.com/office/2007/relationships/diagramDrawing" Target="../diagrams/drawing4.xml"/><Relationship Id="rId4" Type="http://schemas.openxmlformats.org/officeDocument/2006/relationships/notesSlide" Target="../notesSlides/notesSlide5.xml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Data" Target="../diagrams/data5.xml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microsoft.com/office/2007/relationships/diagramDrawing" Target="../diagrams/drawing5.xml"/><Relationship Id="rId4" Type="http://schemas.openxmlformats.org/officeDocument/2006/relationships/notesSlide" Target="../notesSlides/notesSlide6.xml"/><Relationship Id="rId9" Type="http://schemas.openxmlformats.org/officeDocument/2006/relationships/diagramColors" Target="../diagrams/colors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2852936"/>
            <a:ext cx="32372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Time2Eat</a:t>
            </a:r>
          </a:p>
          <a:p>
            <a:r>
              <a:rPr lang="en-GB" sz="40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Eatwell Guide </a:t>
            </a:r>
          </a:p>
          <a:p>
            <a:endParaRPr lang="en-GB" sz="3200" dirty="0">
              <a:solidFill>
                <a:srgbClr val="EE3D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4391805"/>
            <a:ext cx="3756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www.healthycornwall.org.uk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8E3A84-36F4-4031-9BD0-209A720F7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17DFB72-AA2D-439C-92F2-292AA42019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17" y="5404052"/>
            <a:ext cx="1293706" cy="1293706"/>
          </a:xfrm>
          <a:prstGeom prst="rect">
            <a:avLst/>
          </a:prstGeom>
        </p:spPr>
      </p:pic>
    </p:spTree>
  </p:cSld>
  <p:clrMapOvr>
    <a:masterClrMapping/>
  </p:clrMapOvr>
  <p:transition advTm="107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18F69DF-F663-4176-8E48-F80B0260D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774741"/>
            <a:ext cx="7920881" cy="195851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965B885-879F-41D8-96DA-CFBD0C500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361480"/>
            <a:ext cx="7776865" cy="172178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EE6F6F1-7F33-4D07-9E61-776B89C5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11" y="2564904"/>
            <a:ext cx="1536797" cy="19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8E4473-AD7D-49E5-B1DD-F9D66E7AFEF1}"/>
              </a:ext>
            </a:extLst>
          </p:cNvPr>
          <p:cNvSpPr txBox="1"/>
          <p:nvPr/>
        </p:nvSpPr>
        <p:spPr>
          <a:xfrm>
            <a:off x="971600" y="646408"/>
            <a:ext cx="492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Portions </a:t>
            </a:r>
            <a:r>
              <a:rPr lang="en-GB" sz="1800" b="1" dirty="0" err="1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</a:t>
            </a:r>
            <a:r>
              <a:rPr lang="en-GB" sz="1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……..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53F928-2164-49D2-86E4-40B717133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4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71"/>
    </mc:Choice>
    <mc:Fallback xmlns="">
      <p:transition spd="slow" advTm="14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0CB65B4-2D11-4EAC-AB3F-77DD9D38B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67" y="1309400"/>
            <a:ext cx="1436508" cy="190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BB38B-2DB3-47A5-965A-F14283A36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554" y="4074344"/>
            <a:ext cx="1828271" cy="163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hand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DBF73F9-DCEA-47EF-916B-A30978EE5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b="23451"/>
          <a:stretch/>
        </p:blipFill>
        <p:spPr>
          <a:xfrm>
            <a:off x="3016141" y="3980463"/>
            <a:ext cx="1444086" cy="1723510"/>
          </a:xfrm>
          <a:prstGeom prst="rect">
            <a:avLst/>
          </a:prstGeom>
        </p:spPr>
      </p:pic>
      <p:pic>
        <p:nvPicPr>
          <p:cNvPr id="5" name="Picture 4" descr="A hand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5439D2F-AE35-48DD-B943-C8D5DCD38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b="23451"/>
          <a:stretch/>
        </p:blipFill>
        <p:spPr>
          <a:xfrm>
            <a:off x="3005508" y="1398975"/>
            <a:ext cx="1444086" cy="172351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8B800A9-FB98-4951-B2C4-713B31407C16}"/>
              </a:ext>
            </a:extLst>
          </p:cNvPr>
          <p:cNvSpPr/>
          <p:nvPr/>
        </p:nvSpPr>
        <p:spPr>
          <a:xfrm>
            <a:off x="3600389" y="1477203"/>
            <a:ext cx="447197" cy="732369"/>
          </a:xfrm>
          <a:custGeom>
            <a:avLst/>
            <a:gdLst>
              <a:gd name="connsiteX0" fmla="*/ 83257 w 374831"/>
              <a:gd name="connsiteY0" fmla="*/ 1137 h 672969"/>
              <a:gd name="connsiteX1" fmla="*/ 26107 w 374831"/>
              <a:gd name="connsiteY1" fmla="*/ 48762 h 672969"/>
              <a:gd name="connsiteX2" fmla="*/ 30869 w 374831"/>
              <a:gd name="connsiteY2" fmla="*/ 163062 h 672969"/>
              <a:gd name="connsiteX3" fmla="*/ 30869 w 374831"/>
              <a:gd name="connsiteY3" fmla="*/ 215450 h 672969"/>
              <a:gd name="connsiteX4" fmla="*/ 7057 w 374831"/>
              <a:gd name="connsiteY4" fmla="*/ 367850 h 672969"/>
              <a:gd name="connsiteX5" fmla="*/ 7057 w 374831"/>
              <a:gd name="connsiteY5" fmla="*/ 448812 h 672969"/>
              <a:gd name="connsiteX6" fmla="*/ 11819 w 374831"/>
              <a:gd name="connsiteY6" fmla="*/ 582162 h 672969"/>
              <a:gd name="connsiteX7" fmla="*/ 11819 w 374831"/>
              <a:gd name="connsiteY7" fmla="*/ 629787 h 672969"/>
              <a:gd name="connsiteX8" fmla="*/ 173744 w 374831"/>
              <a:gd name="connsiteY8" fmla="*/ 610737 h 672969"/>
              <a:gd name="connsiteX9" fmla="*/ 202319 w 374831"/>
              <a:gd name="connsiteY9" fmla="*/ 610737 h 672969"/>
              <a:gd name="connsiteX10" fmla="*/ 335669 w 374831"/>
              <a:gd name="connsiteY10" fmla="*/ 667887 h 672969"/>
              <a:gd name="connsiteX11" fmla="*/ 373769 w 374831"/>
              <a:gd name="connsiteY11" fmla="*/ 463100 h 672969"/>
              <a:gd name="connsiteX12" fmla="*/ 364244 w 374831"/>
              <a:gd name="connsiteY12" fmla="*/ 305937 h 672969"/>
              <a:gd name="connsiteX13" fmla="*/ 364244 w 374831"/>
              <a:gd name="connsiteY13" fmla="*/ 182112 h 672969"/>
              <a:gd name="connsiteX14" fmla="*/ 297569 w 374831"/>
              <a:gd name="connsiteY14" fmla="*/ 91625 h 672969"/>
              <a:gd name="connsiteX15" fmla="*/ 83257 w 374831"/>
              <a:gd name="connsiteY15" fmla="*/ 1137 h 67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4831" h="672969">
                <a:moveTo>
                  <a:pt x="83257" y="1137"/>
                </a:moveTo>
                <a:cubicBezTo>
                  <a:pt x="38013" y="-6007"/>
                  <a:pt x="34838" y="21775"/>
                  <a:pt x="26107" y="48762"/>
                </a:cubicBezTo>
                <a:cubicBezTo>
                  <a:pt x="17376" y="75749"/>
                  <a:pt x="30075" y="135281"/>
                  <a:pt x="30869" y="163062"/>
                </a:cubicBezTo>
                <a:cubicBezTo>
                  <a:pt x="31663" y="190843"/>
                  <a:pt x="34838" y="181319"/>
                  <a:pt x="30869" y="215450"/>
                </a:cubicBezTo>
                <a:cubicBezTo>
                  <a:pt x="26900" y="249581"/>
                  <a:pt x="11026" y="328957"/>
                  <a:pt x="7057" y="367850"/>
                </a:cubicBezTo>
                <a:cubicBezTo>
                  <a:pt x="3088" y="406743"/>
                  <a:pt x="6263" y="413093"/>
                  <a:pt x="7057" y="448812"/>
                </a:cubicBezTo>
                <a:cubicBezTo>
                  <a:pt x="7851" y="484531"/>
                  <a:pt x="11025" y="552000"/>
                  <a:pt x="11819" y="582162"/>
                </a:cubicBezTo>
                <a:cubicBezTo>
                  <a:pt x="12613" y="612324"/>
                  <a:pt x="-15168" y="625025"/>
                  <a:pt x="11819" y="629787"/>
                </a:cubicBezTo>
                <a:cubicBezTo>
                  <a:pt x="38806" y="634549"/>
                  <a:pt x="141994" y="613912"/>
                  <a:pt x="173744" y="610737"/>
                </a:cubicBezTo>
                <a:cubicBezTo>
                  <a:pt x="205494" y="607562"/>
                  <a:pt x="175332" y="601212"/>
                  <a:pt x="202319" y="610737"/>
                </a:cubicBezTo>
                <a:cubicBezTo>
                  <a:pt x="229306" y="620262"/>
                  <a:pt x="307094" y="692493"/>
                  <a:pt x="335669" y="667887"/>
                </a:cubicBezTo>
                <a:cubicBezTo>
                  <a:pt x="364244" y="643281"/>
                  <a:pt x="369007" y="523425"/>
                  <a:pt x="373769" y="463100"/>
                </a:cubicBezTo>
                <a:cubicBezTo>
                  <a:pt x="378532" y="402775"/>
                  <a:pt x="365831" y="352768"/>
                  <a:pt x="364244" y="305937"/>
                </a:cubicBezTo>
                <a:cubicBezTo>
                  <a:pt x="362657" y="259106"/>
                  <a:pt x="375357" y="217831"/>
                  <a:pt x="364244" y="182112"/>
                </a:cubicBezTo>
                <a:cubicBezTo>
                  <a:pt x="353132" y="146393"/>
                  <a:pt x="345194" y="120200"/>
                  <a:pt x="297569" y="91625"/>
                </a:cubicBezTo>
                <a:cubicBezTo>
                  <a:pt x="249944" y="63050"/>
                  <a:pt x="128501" y="8281"/>
                  <a:pt x="83257" y="1137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rgbClr val="C00000"/>
            </a:solidFill>
            <a:prstDash val="lgDash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D9950EA-2B49-4282-9754-9A2D2C8215CA}"/>
              </a:ext>
            </a:extLst>
          </p:cNvPr>
          <p:cNvSpPr/>
          <p:nvPr/>
        </p:nvSpPr>
        <p:spPr>
          <a:xfrm>
            <a:off x="3385460" y="4194125"/>
            <a:ext cx="154619" cy="251378"/>
          </a:xfrm>
          <a:custGeom>
            <a:avLst/>
            <a:gdLst>
              <a:gd name="connsiteX0" fmla="*/ 70634 w 154619"/>
              <a:gd name="connsiteY0" fmla="*/ 0 h 251378"/>
              <a:gd name="connsiteX1" fmla="*/ 18247 w 154619"/>
              <a:gd name="connsiteY1" fmla="*/ 42862 h 251378"/>
              <a:gd name="connsiteX2" fmla="*/ 13484 w 154619"/>
              <a:gd name="connsiteY2" fmla="*/ 142875 h 251378"/>
              <a:gd name="connsiteX3" fmla="*/ 8722 w 154619"/>
              <a:gd name="connsiteY3" fmla="*/ 214312 h 251378"/>
              <a:gd name="connsiteX4" fmla="*/ 142072 w 154619"/>
              <a:gd name="connsiteY4" fmla="*/ 247650 h 251378"/>
              <a:gd name="connsiteX5" fmla="*/ 146834 w 154619"/>
              <a:gd name="connsiteY5" fmla="*/ 128587 h 251378"/>
              <a:gd name="connsiteX6" fmla="*/ 123022 w 154619"/>
              <a:gd name="connsiteY6" fmla="*/ 42862 h 251378"/>
              <a:gd name="connsiteX7" fmla="*/ 70634 w 154619"/>
              <a:gd name="connsiteY7" fmla="*/ 0 h 251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619" h="251378">
                <a:moveTo>
                  <a:pt x="70634" y="0"/>
                </a:moveTo>
                <a:cubicBezTo>
                  <a:pt x="53172" y="0"/>
                  <a:pt x="27772" y="19050"/>
                  <a:pt x="18247" y="42862"/>
                </a:cubicBezTo>
                <a:cubicBezTo>
                  <a:pt x="8722" y="66675"/>
                  <a:pt x="15071" y="114300"/>
                  <a:pt x="13484" y="142875"/>
                </a:cubicBezTo>
                <a:cubicBezTo>
                  <a:pt x="11896" y="171450"/>
                  <a:pt x="-12709" y="196850"/>
                  <a:pt x="8722" y="214312"/>
                </a:cubicBezTo>
                <a:cubicBezTo>
                  <a:pt x="30153" y="231774"/>
                  <a:pt x="119053" y="261938"/>
                  <a:pt x="142072" y="247650"/>
                </a:cubicBezTo>
                <a:cubicBezTo>
                  <a:pt x="165091" y="233363"/>
                  <a:pt x="150009" y="162718"/>
                  <a:pt x="146834" y="128587"/>
                </a:cubicBezTo>
                <a:cubicBezTo>
                  <a:pt x="143659" y="94456"/>
                  <a:pt x="132547" y="63499"/>
                  <a:pt x="123022" y="42862"/>
                </a:cubicBezTo>
                <a:cubicBezTo>
                  <a:pt x="113497" y="22225"/>
                  <a:pt x="88096" y="0"/>
                  <a:pt x="70634" y="0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BAEB4C-03E3-4F3D-BA54-596B2B4FEDDF}"/>
              </a:ext>
            </a:extLst>
          </p:cNvPr>
          <p:cNvSpPr txBox="1"/>
          <p:nvPr/>
        </p:nvSpPr>
        <p:spPr>
          <a:xfrm>
            <a:off x="4374791" y="1968430"/>
            <a:ext cx="3431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Dairy </a:t>
            </a:r>
          </a:p>
          <a:p>
            <a:endParaRPr lang="en-GB" dirty="0"/>
          </a:p>
          <a:p>
            <a:r>
              <a:rPr lang="en-GB" dirty="0"/>
              <a:t>2 fingers is a portion of cheese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5AB392-B3D1-45C3-ABCA-F73C2DC5F0C4}"/>
              </a:ext>
            </a:extLst>
          </p:cNvPr>
          <p:cNvSpPr txBox="1"/>
          <p:nvPr/>
        </p:nvSpPr>
        <p:spPr>
          <a:xfrm>
            <a:off x="4374458" y="4097711"/>
            <a:ext cx="28612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Fats  </a:t>
            </a:r>
          </a:p>
          <a:p>
            <a:endParaRPr lang="en-GB" dirty="0"/>
          </a:p>
          <a:p>
            <a:r>
              <a:rPr lang="en-GB" dirty="0"/>
              <a:t>The tip of your finger is a portion of butter or a teaspoon of oil.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F99249-2EDB-421E-BFB2-422C97AA78BA}"/>
              </a:ext>
            </a:extLst>
          </p:cNvPr>
          <p:cNvSpPr txBox="1"/>
          <p:nvPr/>
        </p:nvSpPr>
        <p:spPr>
          <a:xfrm>
            <a:off x="907513" y="616078"/>
            <a:ext cx="4920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Portions </a:t>
            </a:r>
            <a:r>
              <a:rPr lang="en-GB" sz="1800" b="1" dirty="0" err="1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</a:t>
            </a:r>
            <a:r>
              <a:rPr lang="en-GB" sz="1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……..</a:t>
            </a:r>
          </a:p>
        </p:txBody>
      </p:sp>
      <p:pic>
        <p:nvPicPr>
          <p:cNvPr id="14" name="Picture 13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81470544-5F11-488D-AB71-BA575ED36B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8" y="1196752"/>
            <a:ext cx="2428777" cy="518315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72B25D0-679D-41DD-9D75-E7FC55272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0"/>
    </mc:Choice>
    <mc:Fallback xmlns="">
      <p:transition spd="slow" advTm="30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F8C27C-F758-46D4-AF47-35CB63A22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" y="5160291"/>
            <a:ext cx="2088232" cy="1743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957CE-47AC-4E80-AAA3-DE4410BF3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3410390" y="5160291"/>
            <a:ext cx="1710744" cy="166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81A1A9-82E3-4235-BE3C-EFC79281F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843" y="5176769"/>
            <a:ext cx="3033344" cy="1711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50FCE-5E44-4E63-9B1F-822507D90DB4}"/>
              </a:ext>
            </a:extLst>
          </p:cNvPr>
          <p:cNvSpPr txBox="1"/>
          <p:nvPr/>
        </p:nvSpPr>
        <p:spPr>
          <a:xfrm>
            <a:off x="916267" y="1484784"/>
            <a:ext cx="518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6"/>
              </a:rPr>
              <a:t>Resources - British Nutrition Foundation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7"/>
              </a:rPr>
              <a:t>Eatwell Guide [PDF] | Campaign Resource Centre (phe.gov.uk)</a:t>
            </a:r>
            <a:endParaRPr lang="en-GB" dirty="0"/>
          </a:p>
          <a:p>
            <a:endParaRPr lang="en-GB" dirty="0"/>
          </a:p>
          <a:p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The Eatwell Guide - NHS (www.nhs.uk)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hlinkClick r:id="rId9"/>
              </a:rPr>
              <a:t>HAF Sign Up - </a:t>
            </a:r>
            <a:r>
              <a:rPr lang="en-GB" dirty="0" err="1">
                <a:hlinkClick r:id="rId9"/>
              </a:rPr>
              <a:t>PhunkyFoods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F99D1-6B2B-4372-BF43-2825441A2325}"/>
              </a:ext>
            </a:extLst>
          </p:cNvPr>
          <p:cNvSpPr txBox="1"/>
          <p:nvPr/>
        </p:nvSpPr>
        <p:spPr>
          <a:xfrm>
            <a:off x="907513" y="616078"/>
            <a:ext cx="4920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Useful links and resources </a:t>
            </a:r>
            <a:endParaRPr lang="en-GB" sz="1800" b="1" dirty="0">
              <a:solidFill>
                <a:srgbClr val="EE3D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451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42645"/>
            <a:ext cx="2411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Eatwell Guide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19675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Eatwell Guide shows the different types of foods and drinks that are recommended and in what proportions to have a healthy, balanced diet each day 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DDF621-6C26-45DC-8576-6AC70A95D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26419" y="1805716"/>
            <a:ext cx="4019153" cy="467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5FF18D-F5EA-4841-9BBC-33FDEEE66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24"/>
    </mc:Choice>
    <mc:Fallback xmlns="">
      <p:transition spd="slow" advTm="3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550F2E-C567-49AB-8601-0A205E5FAFFB}"/>
              </a:ext>
            </a:extLst>
          </p:cNvPr>
          <p:cNvSpPr txBox="1"/>
          <p:nvPr/>
        </p:nvSpPr>
        <p:spPr>
          <a:xfrm>
            <a:off x="1159490" y="980728"/>
            <a:ext cx="49164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 and Vegetables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DFB408-4318-4A8B-8CED-CC2877B9E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237626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59AA93-7D23-426F-964C-B74BF3666661}"/>
              </a:ext>
            </a:extLst>
          </p:cNvPr>
          <p:cNvSpPr txBox="1"/>
          <p:nvPr/>
        </p:nvSpPr>
        <p:spPr>
          <a:xfrm>
            <a:off x="3426552" y="1628800"/>
            <a:ext cx="5321912" cy="413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We should all aim to eat </a:t>
            </a:r>
            <a:r>
              <a:rPr lang="en-GB" b="1" dirty="0"/>
              <a:t>AT LEAST 5 </a:t>
            </a:r>
            <a:r>
              <a:rPr lang="en-GB" dirty="0"/>
              <a:t>portions of fruit and veg a day.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This section makes up 1/3 of our diet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Fruit and vegetables are a great source of vitamins and minerals and fibre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All different colours contain different nutrients , so try to eat a rainbow </a:t>
            </a:r>
          </a:p>
          <a:p>
            <a:pPr marL="285750" lvl="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Can help protect the body from diseases, stroke and some cancers 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E60E0E0-BFF8-4A34-895A-F3FAA0708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2542784"/>
              </p:ext>
            </p:extLst>
          </p:nvPr>
        </p:nvGraphicFramePr>
        <p:xfrm>
          <a:off x="1691680" y="5690096"/>
          <a:ext cx="6096000" cy="1167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50979DF-876B-4127-B6AF-9A74B623C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76"/>
    </mc:Choice>
    <mc:Fallback xmlns="">
      <p:transition spd="slow" advTm="6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8F6620-9703-449B-A6B4-7EC81AE64079}"/>
              </a:ext>
            </a:extLst>
          </p:cNvPr>
          <p:cNvSpPr txBox="1"/>
          <p:nvPr/>
        </p:nvSpPr>
        <p:spPr>
          <a:xfrm>
            <a:off x="539936" y="41189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Carbohydrates</a:t>
            </a:r>
            <a:r>
              <a:rPr lang="en-GB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1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GB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tatoes, bread, rice, pasta, and other starchy foods</a:t>
            </a:r>
            <a:endParaRPr lang="en-GB" sz="1800" b="1" dirty="0">
              <a:solidFill>
                <a:srgbClr val="EE3D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DA1DD7C-0282-4B78-8D6A-FF365C7A1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0223"/>
            <a:ext cx="2716227" cy="409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26AC0B-E792-4B8F-99E6-688831AB99E8}"/>
              </a:ext>
            </a:extLst>
          </p:cNvPr>
          <p:cNvSpPr txBox="1"/>
          <p:nvPr/>
        </p:nvSpPr>
        <p:spPr>
          <a:xfrm>
            <a:off x="3111763" y="950503"/>
            <a:ext cx="5816337" cy="579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Starchy foods should make up 1/3 of our diet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They are great source of energy, and we should try to have a portion with every meal 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They contain lots of fibre, iron and B vitamins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</a:pPr>
            <a:r>
              <a:rPr lang="en-GB" dirty="0"/>
              <a:t> 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Wholegrain varieties are a good source of fibre and fill us up for longer we should try to eat these as much as possible.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</a:pPr>
            <a:endParaRPr lang="en-GB" dirty="0"/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Try and have more varieties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Choose fortified breakfast cereals that are low in added sugars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>
              <a:solidFill>
                <a:srgbClr val="073E87"/>
              </a:solidFill>
              <a:latin typeface="+mn-lt"/>
            </a:endParaRPr>
          </a:p>
          <a:p>
            <a:pPr marL="285750" lvl="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>
              <a:solidFill>
                <a:srgbClr val="073E87"/>
              </a:solidFill>
              <a:latin typeface="+mn-lt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E4FD55E-086E-45C5-8B1D-F207C2C0CB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1560465"/>
              </p:ext>
            </p:extLst>
          </p:nvPr>
        </p:nvGraphicFramePr>
        <p:xfrm>
          <a:off x="1049438" y="5763563"/>
          <a:ext cx="7410994" cy="107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03546C-53EC-43B9-8222-5920C96A4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4"/>
    </mc:Choice>
    <mc:Fallback xmlns="">
      <p:transition spd="slow" advTm="41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D32F19-4CCD-489F-B366-E71D06690E4E}"/>
              </a:ext>
            </a:extLst>
          </p:cNvPr>
          <p:cNvSpPr txBox="1"/>
          <p:nvPr/>
        </p:nvSpPr>
        <p:spPr>
          <a:xfrm>
            <a:off x="549513" y="547644"/>
            <a:ext cx="491646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 </a:t>
            </a:r>
            <a:endParaRPr lang="en-GB" b="1" dirty="0">
              <a:solidFill>
                <a:srgbClr val="EE3D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Beans, pulses, fish, eggs, meat and other proteins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F25F2DD-B3EC-47A2-A34C-CF7CFBFA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14" y="1576132"/>
            <a:ext cx="3024336" cy="406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185CF7-36BB-41B2-9E39-C636439A1035}"/>
              </a:ext>
            </a:extLst>
          </p:cNvPr>
          <p:cNvSpPr txBox="1"/>
          <p:nvPr/>
        </p:nvSpPr>
        <p:spPr>
          <a:xfrm>
            <a:off x="3526084" y="1532997"/>
            <a:ext cx="5222380" cy="413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These foods are great source of protein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</a:pPr>
            <a:r>
              <a:rPr lang="en-GB" dirty="0"/>
              <a:t> 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Red meat is full of iron and a good source of vitamin B12.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Beans and pulses are cheap and a  good source of a low-fat protein 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Pulses count towards on of you 5 a day and can lower cholesterol 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Try to have 2 portions of fish a week 1 of which should be oily.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D2D1B3-6562-45A5-AD18-9B9DB430C7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1586747"/>
              </p:ext>
            </p:extLst>
          </p:nvPr>
        </p:nvGraphicFramePr>
        <p:xfrm>
          <a:off x="1524000" y="5588534"/>
          <a:ext cx="7224464" cy="107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AB85B9-DF0D-4D83-B188-F6214DB80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27"/>
    </mc:Choice>
    <mc:Fallback xmlns="">
      <p:transition spd="slow" advTm="35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B28EFC-C7AF-473F-90DB-94D58F5C5CFE}"/>
              </a:ext>
            </a:extLst>
          </p:cNvPr>
          <p:cNvSpPr txBox="1"/>
          <p:nvPr/>
        </p:nvSpPr>
        <p:spPr>
          <a:xfrm>
            <a:off x="539552" y="403379"/>
            <a:ext cx="491646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Dairy and alternatives</a:t>
            </a:r>
            <a:endParaRPr lang="en-GB" b="1" dirty="0">
              <a:solidFill>
                <a:srgbClr val="EE3D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Milk, cheese, yoghurt </a:t>
            </a:r>
            <a:r>
              <a:rPr lang="en-GB" sz="1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EE7522-6113-493C-B956-3C8F3E327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1" y="1412776"/>
            <a:ext cx="271830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C6B7BC-8207-477F-A3E2-504485EB436C}"/>
              </a:ext>
            </a:extLst>
          </p:cNvPr>
          <p:cNvSpPr txBox="1"/>
          <p:nvPr/>
        </p:nvSpPr>
        <p:spPr>
          <a:xfrm>
            <a:off x="3407730" y="1222242"/>
            <a:ext cx="5412741" cy="413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Milk and dairy foods are great sources of protein and calcium 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They also contain lots of vitamins and minerals 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Calcium keeps our bones and teeth strong and healthy 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Choose low fat and sugar options 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Children under 2 need whole milk as part of their diet however children over 2 can have semi skimmed.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2D103DC-C513-4F4C-A3BB-BAAD6D5A01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8634"/>
              </p:ext>
            </p:extLst>
          </p:nvPr>
        </p:nvGraphicFramePr>
        <p:xfrm>
          <a:off x="1027007" y="5285768"/>
          <a:ext cx="7596293" cy="1493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F0D39C-5F77-4198-BC4A-2BE95F3A8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7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51"/>
    </mc:Choice>
    <mc:Fallback xmlns="">
      <p:transition spd="slow" advTm="40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EBDDF72-86D1-4534-911F-9A947CC2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1" y="1988840"/>
            <a:ext cx="2103437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318C9D-60C2-413C-BFD4-1F697D8B3D95}"/>
              </a:ext>
            </a:extLst>
          </p:cNvPr>
          <p:cNvSpPr txBox="1"/>
          <p:nvPr/>
        </p:nvSpPr>
        <p:spPr>
          <a:xfrm>
            <a:off x="2483768" y="1403521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A small amount of fat is an essential part of a healthy, balanced diet. </a:t>
            </a:r>
            <a:r>
              <a:rPr lang="en-GB" dirty="0"/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Choose unsaturated oils and spreads and use in small amounts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Fat is a source of essential fatty acids, which the body can't make itself.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Fat helps the body absorb vitamins A, D and 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types of fats are high in energy and should be eaten in moderation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65F7B-6091-4AD4-B2DA-3F1B06B65B4A}"/>
              </a:ext>
            </a:extLst>
          </p:cNvPr>
          <p:cNvSpPr txBox="1"/>
          <p:nvPr/>
        </p:nvSpPr>
        <p:spPr>
          <a:xfrm>
            <a:off x="467544" y="525012"/>
            <a:ext cx="491646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Fats</a:t>
            </a:r>
            <a:endParaRPr lang="en-GB" b="1" dirty="0">
              <a:solidFill>
                <a:srgbClr val="EE3D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Oils and spreads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547EA6D-6072-4D25-88FE-5E639854F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8618173"/>
              </p:ext>
            </p:extLst>
          </p:nvPr>
        </p:nvGraphicFramePr>
        <p:xfrm>
          <a:off x="827584" y="5301208"/>
          <a:ext cx="7272808" cy="134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717D90-1774-490F-9B00-561343BAA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9"/>
    </mc:Choice>
    <mc:Fallback xmlns="">
      <p:transition spd="slow" advTm="3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CBB6D-53E7-4BE0-9325-D75B8567F481}"/>
              </a:ext>
            </a:extLst>
          </p:cNvPr>
          <p:cNvSpPr txBox="1"/>
          <p:nvPr/>
        </p:nvSpPr>
        <p:spPr>
          <a:xfrm>
            <a:off x="875580" y="548680"/>
            <a:ext cx="491646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Portions</a:t>
            </a:r>
          </a:p>
          <a:p>
            <a:r>
              <a:rPr lang="en-GB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simple guide to portion sizes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6AE421-4C24-4975-A45C-8C654998E72E}"/>
              </a:ext>
            </a:extLst>
          </p:cNvPr>
          <p:cNvSpPr txBox="1"/>
          <p:nvPr/>
        </p:nvSpPr>
        <p:spPr>
          <a:xfrm>
            <a:off x="875580" y="1628800"/>
            <a:ext cx="7442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amount of food that you eat at one time, for example, how much food you put on your plate at a meal or how much is in a packet</a:t>
            </a:r>
          </a:p>
          <a:p>
            <a:endParaRPr lang="en-GB" dirty="0"/>
          </a:p>
          <a:p>
            <a:r>
              <a:rPr lang="en-GB" dirty="0"/>
              <a:t>Using your own hand can be an easy way to check the size of your portions. </a:t>
            </a:r>
          </a:p>
          <a:p>
            <a:endParaRPr lang="en-GB" dirty="0"/>
          </a:p>
          <a:p>
            <a:r>
              <a:rPr lang="en-GB" dirty="0"/>
              <a:t>When serving up for someone else, use the size of their hand.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C61ACC-0205-4E61-91A9-BA48E5639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93628"/>
            <a:ext cx="2215400" cy="1659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icture containing indoor&#10;&#10;Description automatically generated">
            <a:extLst>
              <a:ext uri="{FF2B5EF4-FFF2-40B4-BE49-F238E27FC236}">
                <a16:creationId xmlns:a16="http://schemas.microsoft.com/office/drawing/2014/main" id="{E45FBC0B-E161-4A50-8052-5C900ADAE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13" y="4396995"/>
            <a:ext cx="2215400" cy="1656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picture containing orange&#10;&#10;Description automatically generated">
            <a:extLst>
              <a:ext uri="{FF2B5EF4-FFF2-40B4-BE49-F238E27FC236}">
                <a16:creationId xmlns:a16="http://schemas.microsoft.com/office/drawing/2014/main" id="{D3B905FE-EE2E-455D-B912-5C2098BF0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58" y="4396996"/>
            <a:ext cx="225709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DA5EC2-A574-4680-AEB5-B8B1F1AA0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0"/>
    </mc:Choice>
    <mc:Fallback xmlns="">
      <p:transition spd="slow" advTm="3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17EF0DC8-0B93-4B9D-B7EC-DCD7F428E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9719"/>
            <a:ext cx="7200800" cy="1491678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99B23C5-3A89-491A-BE5B-2721225031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0629"/>
            <a:ext cx="7805860" cy="172819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4B98068-CC67-4A0D-A081-C5EC06AC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594623"/>
            <a:ext cx="147388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664D674-EE8B-4350-8687-D830C73D1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173" y="3963395"/>
            <a:ext cx="1473882" cy="190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AAD3D6-D57C-42FA-9B55-BC690C6E6D28}"/>
              </a:ext>
            </a:extLst>
          </p:cNvPr>
          <p:cNvSpPr txBox="1"/>
          <p:nvPr/>
        </p:nvSpPr>
        <p:spPr>
          <a:xfrm>
            <a:off x="971600" y="705771"/>
            <a:ext cx="492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Portions </a:t>
            </a:r>
            <a:r>
              <a:rPr lang="en-GB" sz="1800" b="1" dirty="0" err="1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</a:t>
            </a:r>
            <a:r>
              <a:rPr lang="en-GB" sz="1800" b="1" dirty="0">
                <a:solidFill>
                  <a:srgbClr val="EE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…..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5204AA-C460-48E6-91B5-1D230524A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9"/>
    </mc:Choice>
    <mc:Fallback xmlns="">
      <p:transition spd="slow" advTm="30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C Document" ma:contentTypeID="0x010100E301ABA043B4B240A1DC3A308F1F0120004C4091C9A086E04481F07BE12DF39D39" ma:contentTypeVersion="13" ma:contentTypeDescription="Create a new document." ma:contentTypeScope="" ma:versionID="f48b1b6aa9fb7c3cd44abe1cd0a9d590">
  <xsd:schema xmlns:xsd="http://www.w3.org/2001/XMLSchema" xmlns:xs="http://www.w3.org/2001/XMLSchema" xmlns:p="http://schemas.microsoft.com/office/2006/metadata/properties" xmlns:ns2="5849e390-3ec1-402e-9240-a3e34b85f545" xmlns:ns3="9953576d-419c-4c5a-a36c-6e63f34b95e7" targetNamespace="http://schemas.microsoft.com/office/2006/metadata/properties" ma:root="true" ma:fieldsID="8c6e968ec27203966d81a2ab995845ea" ns2:_="" ns3:_="">
    <xsd:import namespace="5849e390-3ec1-402e-9240-a3e34b85f545"/>
    <xsd:import namespace="9953576d-419c-4c5a-a36c-6e63f34b95e7"/>
    <xsd:element name="properties">
      <xsd:complexType>
        <xsd:sequence>
          <xsd:element name="documentManagement">
            <xsd:complexType>
              <xsd:all>
                <xsd:element ref="ns2:h13ce263e7de44f8b22faf142f91590e" minOccurs="0"/>
                <xsd:element ref="ns3:TaxCatchAll" minOccurs="0"/>
                <xsd:element ref="ns3:TaxCatchAllLabel" minOccurs="0"/>
                <xsd:element ref="ns2:f6dd6c54c4ea48f7b0ab5bdc5da524c9" minOccurs="0"/>
                <xsd:element ref="ns2:ibcc2dd3f7fa43639dc0e22f7300983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49e390-3ec1-402e-9240-a3e34b85f545" elementFormDefault="qualified">
    <xsd:import namespace="http://schemas.microsoft.com/office/2006/documentManagement/types"/>
    <xsd:import namespace="http://schemas.microsoft.com/office/infopath/2007/PartnerControls"/>
    <xsd:element name="h13ce263e7de44f8b22faf142f91590e" ma:index="8" nillable="true" ma:taxonomy="true" ma:internalName="h13ce263e7de44f8b22faf142f91590e" ma:taxonomyFieldName="Function" ma:displayName="Function" ma:readOnly="false" ma:default="" ma:fieldId="{113ce263-e7de-44f8-b22f-af142f91590e}" ma:sspId="70d6af5e-d018-4566-81cb-bde2c61e1864" ma:termSetId="37e3c5b8-748f-48ce-987b-ce64a3ccd68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dd6c54c4ea48f7b0ab5bdc5da524c9" ma:index="12" nillable="true" ma:taxonomy="true" ma:internalName="f6dd6c54c4ea48f7b0ab5bdc5da524c9" ma:taxonomyFieldName="Activity" ma:displayName="Activity" ma:default="" ma:fieldId="{f6dd6c54-c4ea-48f7-b0ab-5bdc5da524c9}" ma:sspId="70d6af5e-d018-4566-81cb-bde2c61e1864" ma:termSetId="6ad65f11-58a9-4890-a0d3-7c9c54c0c59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bcc2dd3f7fa43639dc0e22f7300983e" ma:index="14" nillable="true" ma:taxonomy="true" ma:internalName="ibcc2dd3f7fa43639dc0e22f7300983e" ma:taxonomyFieldName="Transaction" ma:displayName="Transaction" ma:default="" ma:fieldId="{2bcc2dd3-f7fa-4363-9dc0-e22f7300983e}" ma:taxonomyMulti="true" ma:sspId="70d6af5e-d018-4566-81cb-bde2c61e1864" ma:termSetId="ccae6d33-676c-462a-831e-38be65c56c1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3576d-419c-4c5a-a36c-6e63f34b95e7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e2a23f05-ae65-442c-b6f0-4d8ef2257ae6}" ma:internalName="TaxCatchAll" ma:showField="CatchAllData" ma:web="9953576d-419c-4c5a-a36c-6e63f34b95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e2a23f05-ae65-442c-b6f0-4d8ef2257ae6}" ma:internalName="TaxCatchAllLabel" ma:readOnly="true" ma:showField="CatchAllDataLabel" ma:web="9953576d-419c-4c5a-a36c-6e63f34b95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53576d-419c-4c5a-a36c-6e63f34b95e7">
      <Value>3</Value>
      <Value>1</Value>
      <Value>7</Value>
    </TaxCatchAll>
    <f6dd6c54c4ea48f7b0ab5bdc5da524c9 xmlns="5849e390-3ec1-402e-9240-a3e34b85f545">
      <Terms xmlns="http://schemas.microsoft.com/office/infopath/2007/PartnerControls">
        <TermInfo xmlns="http://schemas.microsoft.com/office/infopath/2007/PartnerControls">
          <TermName xmlns="http://schemas.microsoft.com/office/infopath/2007/PartnerControls">Health Improvement</TermName>
          <TermId xmlns="http://schemas.microsoft.com/office/infopath/2007/PartnerControls">ed0eecb8-60ec-4d85-9349-6160158737e0</TermId>
        </TermInfo>
      </Terms>
    </f6dd6c54c4ea48f7b0ab5bdc5da524c9>
    <h13ce263e7de44f8b22faf142f91590e xmlns="5849e390-3ec1-402e-9240-a3e34b85f545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Public Health</TermName>
          <TermId xmlns="http://schemas.microsoft.com/office/infopath/2007/PartnerControls">1f75ef7c-d0eb-4299-b907-dc10e068b16b</TermId>
        </TermInfo>
      </Terms>
    </h13ce263e7de44f8b22faf142f91590e>
    <ibcc2dd3f7fa43639dc0e22f7300983e xmlns="5849e390-3ec1-402e-9240-a3e34b85f54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Children and Young People</TermName>
          <TermId xmlns="http://schemas.microsoft.com/office/infopath/2007/PartnerControls">0af0b39b-ff1d-43b3-94c6-4a538fbec9cc</TermId>
        </TermInfo>
      </Terms>
    </ibcc2dd3f7fa43639dc0e22f7300983e>
  </documentManagement>
</p:properties>
</file>

<file path=customXml/itemProps1.xml><?xml version="1.0" encoding="utf-8"?>
<ds:datastoreItem xmlns:ds="http://schemas.openxmlformats.org/officeDocument/2006/customXml" ds:itemID="{E4CEE1E4-AC2D-42A2-980C-8673D6AEB736}"/>
</file>

<file path=customXml/itemProps2.xml><?xml version="1.0" encoding="utf-8"?>
<ds:datastoreItem xmlns:ds="http://schemas.openxmlformats.org/officeDocument/2006/customXml" ds:itemID="{5F2450DF-0D64-4313-8308-92AF830460E1}"/>
</file>

<file path=customXml/itemProps3.xml><?xml version="1.0" encoding="utf-8"?>
<ds:datastoreItem xmlns:ds="http://schemas.openxmlformats.org/officeDocument/2006/customXml" ds:itemID="{AB014582-B576-494E-ACC1-3F11BAE72E6E}"/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1094</Words>
  <Application>Microsoft Office PowerPoint</Application>
  <PresentationFormat>On-screen Show (4:3)</PresentationFormat>
  <Paragraphs>164</Paragraphs>
  <Slides>12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-apple-system</vt:lpstr>
      <vt:lpstr>Arial</vt:lpstr>
      <vt:lpstr>Calibri</vt:lpstr>
      <vt:lpstr>Default Design</vt:lpstr>
      <vt:lpstr>content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Cornwall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psanders1</dc:creator>
  <cp:lastModifiedBy>Kate Laity</cp:lastModifiedBy>
  <cp:revision>94</cp:revision>
  <dcterms:created xsi:type="dcterms:W3CDTF">2012-03-06T11:45:10Z</dcterms:created>
  <dcterms:modified xsi:type="dcterms:W3CDTF">2022-06-30T16:33:14Z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5bade86-969a-4cfc-8d70-99d1f0adeaba_Enabled">
    <vt:lpwstr>true</vt:lpwstr>
  </property>
  <property fmtid="{D5CDD505-2E9C-101B-9397-08002B2CF9AE}" pid="3" name="MSIP_Label_65bade86-969a-4cfc-8d70-99d1f0adeaba_SetDate">
    <vt:lpwstr>2022-06-30T16:33:14Z</vt:lpwstr>
  </property>
  <property fmtid="{D5CDD505-2E9C-101B-9397-08002B2CF9AE}" pid="4" name="MSIP_Label_65bade86-969a-4cfc-8d70-99d1f0adeaba_Method">
    <vt:lpwstr>Standard</vt:lpwstr>
  </property>
  <property fmtid="{D5CDD505-2E9C-101B-9397-08002B2CF9AE}" pid="5" name="MSIP_Label_65bade86-969a-4cfc-8d70-99d1f0adeaba_Name">
    <vt:lpwstr>65bade86-969a-4cfc-8d70-99d1f0adeaba</vt:lpwstr>
  </property>
  <property fmtid="{D5CDD505-2E9C-101B-9397-08002B2CF9AE}" pid="6" name="MSIP_Label_65bade86-969a-4cfc-8d70-99d1f0adeaba_SiteId">
    <vt:lpwstr>efaa16aa-d1de-4d58-ba2e-2833fdfdd29f</vt:lpwstr>
  </property>
  <property fmtid="{D5CDD505-2E9C-101B-9397-08002B2CF9AE}" pid="7" name="MSIP_Label_65bade86-969a-4cfc-8d70-99d1f0adeaba_ActionId">
    <vt:lpwstr>63cbb1dc-ee8c-4c7b-896e-645c46aafad8</vt:lpwstr>
  </property>
  <property fmtid="{D5CDD505-2E9C-101B-9397-08002B2CF9AE}" pid="8" name="MSIP_Label_65bade86-969a-4cfc-8d70-99d1f0adeaba_ContentBits">
    <vt:lpwstr>1</vt:lpwstr>
  </property>
  <property fmtid="{D5CDD505-2E9C-101B-9397-08002B2CF9AE}" pid="9" name="ContentTypeId">
    <vt:lpwstr>0x010100E301ABA043B4B240A1DC3A308F1F0120004C4091C9A086E04481F07BE12DF39D39</vt:lpwstr>
  </property>
  <property fmtid="{D5CDD505-2E9C-101B-9397-08002B2CF9AE}" pid="10" name="Order">
    <vt:r8>100</vt:r8>
  </property>
  <property fmtid="{D5CDD505-2E9C-101B-9397-08002B2CF9AE}" pid="11" name="Function">
    <vt:lpwstr>1;#Public Health|1f75ef7c-d0eb-4299-b907-dc10e068b16b</vt:lpwstr>
  </property>
  <property fmtid="{D5CDD505-2E9C-101B-9397-08002B2CF9AE}" pid="12" name="Activity">
    <vt:lpwstr>3;#Health Improvement|ed0eecb8-60ec-4d85-9349-6160158737e0</vt:lpwstr>
  </property>
  <property fmtid="{D5CDD505-2E9C-101B-9397-08002B2CF9AE}" pid="13" name="Transaction">
    <vt:lpwstr>7;#Children and Young People|0af0b39b-ff1d-43b3-94c6-4a538fbec9cc</vt:lpwstr>
  </property>
  <property fmtid="{D5CDD505-2E9C-101B-9397-08002B2CF9AE}" pid="14" name="_ExtendedDescription">
    <vt:lpwstr/>
  </property>
</Properties>
</file>